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4"/>
  </p:sldMasterIdLst>
  <p:notesMasterIdLst>
    <p:notesMasterId r:id="rId19"/>
  </p:notesMasterIdLst>
  <p:handoutMasterIdLst>
    <p:handoutMasterId r:id="rId20"/>
  </p:handoutMasterIdLst>
  <p:sldIdLst>
    <p:sldId id="334" r:id="rId5"/>
    <p:sldId id="316" r:id="rId6"/>
    <p:sldId id="337" r:id="rId7"/>
    <p:sldId id="343" r:id="rId8"/>
    <p:sldId id="342" r:id="rId9"/>
    <p:sldId id="336" r:id="rId10"/>
    <p:sldId id="324" r:id="rId11"/>
    <p:sldId id="346" r:id="rId12"/>
    <p:sldId id="328" r:id="rId13"/>
    <p:sldId id="345" r:id="rId14"/>
    <p:sldId id="331" r:id="rId15"/>
    <p:sldId id="347" r:id="rId16"/>
    <p:sldId id="349" r:id="rId17"/>
    <p:sldId id="35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00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9B9025-5686-4AD9-AEEC-73F9A4734B51}" v="7759" dt="2024-10-18T17:35:12.407"/>
    <p1510:client id="{DC6183D5-FB5A-4328-B8A8-FEF10D9D6EFE}" v="77" dt="2024-10-17T13:54:34.169"/>
  </p1510:revLst>
</p1510:revInfo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4" autoAdjust="0"/>
    <p:restoredTop sz="84967" autoAdjust="0"/>
  </p:normalViewPr>
  <p:slideViewPr>
    <p:cSldViewPr snapToGrid="0">
      <p:cViewPr>
        <p:scale>
          <a:sx n="100" d="100"/>
          <a:sy n="100" d="100"/>
        </p:scale>
        <p:origin x="-48" y="-446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-110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DI SREENIVASULU ." userId="35ddd82ec245a47a" providerId="Windows Live" clId="Web-{239B9025-5686-4AD9-AEEC-73F9A4734B51}"/>
    <pc:docChg chg="addSld modSld">
      <pc:chgData name="GUDI SREENIVASULU ." userId="35ddd82ec245a47a" providerId="Windows Live" clId="Web-{239B9025-5686-4AD9-AEEC-73F9A4734B51}" dt="2024-10-18T17:35:12.407" v="5317"/>
      <pc:docMkLst>
        <pc:docMk/>
      </pc:docMkLst>
      <pc:sldChg chg="addSp delSp modSp">
        <pc:chgData name="GUDI SREENIVASULU ." userId="35ddd82ec245a47a" providerId="Windows Live" clId="Web-{239B9025-5686-4AD9-AEEC-73F9A4734B51}" dt="2024-10-17T16:40:51.071" v="200" actId="14100"/>
        <pc:sldMkLst>
          <pc:docMk/>
          <pc:sldMk cId="3037812869" sldId="316"/>
        </pc:sldMkLst>
        <pc:spChg chg="mod">
          <ac:chgData name="GUDI SREENIVASULU ." userId="35ddd82ec245a47a" providerId="Windows Live" clId="Web-{239B9025-5686-4AD9-AEEC-73F9A4734B51}" dt="2024-10-17T16:38:50.395" v="190" actId="14100"/>
          <ac:spMkLst>
            <pc:docMk/>
            <pc:sldMk cId="3037812869" sldId="316"/>
            <ac:spMk id="2" creationId="{9FF243DF-1FE9-01BE-435F-1729F4AB3DE4}"/>
          </ac:spMkLst>
        </pc:spChg>
        <pc:spChg chg="add del mod">
          <ac:chgData name="GUDI SREENIVASULU ." userId="35ddd82ec245a47a" providerId="Windows Live" clId="Web-{239B9025-5686-4AD9-AEEC-73F9A4734B51}" dt="2024-10-17T16:36:10.951" v="147"/>
          <ac:spMkLst>
            <pc:docMk/>
            <pc:sldMk cId="3037812869" sldId="316"/>
            <ac:spMk id="3" creationId="{A8BD19BC-F23C-E02E-91A9-01D49B595725}"/>
          </ac:spMkLst>
        </pc:spChg>
        <pc:spChg chg="mod">
          <ac:chgData name="GUDI SREENIVASULU ." userId="35ddd82ec245a47a" providerId="Windows Live" clId="Web-{239B9025-5686-4AD9-AEEC-73F9A4734B51}" dt="2024-10-17T16:38:04.565" v="182" actId="1076"/>
          <ac:spMkLst>
            <pc:docMk/>
            <pc:sldMk cId="3037812869" sldId="316"/>
            <ac:spMk id="4" creationId="{BFAF7377-87AF-3A8C-539C-8A9651F5DA33}"/>
          </ac:spMkLst>
        </pc:spChg>
        <pc:spChg chg="add del">
          <ac:chgData name="GUDI SREENIVASULU ." userId="35ddd82ec245a47a" providerId="Windows Live" clId="Web-{239B9025-5686-4AD9-AEEC-73F9A4734B51}" dt="2024-10-17T16:37:06.641" v="154"/>
          <ac:spMkLst>
            <pc:docMk/>
            <pc:sldMk cId="3037812869" sldId="316"/>
            <ac:spMk id="7" creationId="{52944AD1-1F53-8E27-FAEE-734880A0E368}"/>
          </ac:spMkLst>
        </pc:spChg>
        <pc:spChg chg="add mod">
          <ac:chgData name="GUDI SREENIVASULU ." userId="35ddd82ec245a47a" providerId="Windows Live" clId="Web-{239B9025-5686-4AD9-AEEC-73F9A4734B51}" dt="2024-10-17T16:38:30.456" v="188" actId="20577"/>
          <ac:spMkLst>
            <pc:docMk/>
            <pc:sldMk cId="3037812869" sldId="316"/>
            <ac:spMk id="8" creationId="{2B41EFE1-D550-0736-303D-E1EE2A212A79}"/>
          </ac:spMkLst>
        </pc:spChg>
        <pc:picChg chg="mod modCrop">
          <ac:chgData name="GUDI SREENIVASULU ." userId="35ddd82ec245a47a" providerId="Windows Live" clId="Web-{239B9025-5686-4AD9-AEEC-73F9A4734B51}" dt="2024-10-17T16:40:38.711" v="199" actId="1076"/>
          <ac:picMkLst>
            <pc:docMk/>
            <pc:sldMk cId="3037812869" sldId="316"/>
            <ac:picMk id="6" creationId="{B520C53E-8329-74AB-5229-BCDE630B2E13}"/>
          </ac:picMkLst>
        </pc:picChg>
        <pc:picChg chg="add mod">
          <ac:chgData name="GUDI SREENIVASULU ." userId="35ddd82ec245a47a" providerId="Windows Live" clId="Web-{239B9025-5686-4AD9-AEEC-73F9A4734B51}" dt="2024-10-17T16:40:51.071" v="200" actId="14100"/>
          <ac:picMkLst>
            <pc:docMk/>
            <pc:sldMk cId="3037812869" sldId="316"/>
            <ac:picMk id="9" creationId="{9C46D8E5-0DF7-4A9F-A69D-7A38A1526E23}"/>
          </ac:picMkLst>
        </pc:picChg>
      </pc:sldChg>
      <pc:sldChg chg="addSp delSp modSp mod modClrScheme chgLayout">
        <pc:chgData name="GUDI SREENIVASULU ." userId="35ddd82ec245a47a" providerId="Windows Live" clId="Web-{239B9025-5686-4AD9-AEEC-73F9A4734B51}" dt="2024-10-18T11:59:07.733" v="2364" actId="14100"/>
        <pc:sldMkLst>
          <pc:docMk/>
          <pc:sldMk cId="2102816447" sldId="324"/>
        </pc:sldMkLst>
        <pc:spChg chg="mod ord">
          <ac:chgData name="GUDI SREENIVASULU ." userId="35ddd82ec245a47a" providerId="Windows Live" clId="Web-{239B9025-5686-4AD9-AEEC-73F9A4734B51}" dt="2024-10-18T11:11:35.107" v="1692" actId="14100"/>
          <ac:spMkLst>
            <pc:docMk/>
            <pc:sldMk cId="2102816447" sldId="324"/>
            <ac:spMk id="2" creationId="{88B8FDAA-00CD-846E-A576-B59DFA73F988}"/>
          </ac:spMkLst>
        </pc:spChg>
        <pc:spChg chg="add del mod ord">
          <ac:chgData name="GUDI SREENIVASULU ." userId="35ddd82ec245a47a" providerId="Windows Live" clId="Web-{239B9025-5686-4AD9-AEEC-73F9A4734B51}" dt="2024-10-18T11:11:14.560" v="1687"/>
          <ac:spMkLst>
            <pc:docMk/>
            <pc:sldMk cId="2102816447" sldId="324"/>
            <ac:spMk id="3" creationId="{EA081E40-8827-425C-627D-DCF40DBFDDCD}"/>
          </ac:spMkLst>
        </pc:spChg>
        <pc:spChg chg="mod ord">
          <ac:chgData name="GUDI SREENIVASULU ." userId="35ddd82ec245a47a" providerId="Windows Live" clId="Web-{239B9025-5686-4AD9-AEEC-73F9A4734B51}" dt="2024-10-18T11:28:40.160" v="1924" actId="20577"/>
          <ac:spMkLst>
            <pc:docMk/>
            <pc:sldMk cId="2102816447" sldId="324"/>
            <ac:spMk id="4" creationId="{352B3B4A-6ED2-64D9-BEC7-1B6C66971286}"/>
          </ac:spMkLst>
        </pc:spChg>
        <pc:spChg chg="del mod ord">
          <ac:chgData name="GUDI SREENIVASULU ." userId="35ddd82ec245a47a" providerId="Windows Live" clId="Web-{239B9025-5686-4AD9-AEEC-73F9A4734B51}" dt="2024-10-18T11:11:14.560" v="1687"/>
          <ac:spMkLst>
            <pc:docMk/>
            <pc:sldMk cId="2102816447" sldId="324"/>
            <ac:spMk id="6" creationId="{62FF1654-306D-262A-D360-5E5C2E6B39E3}"/>
          </ac:spMkLst>
        </pc:spChg>
        <pc:spChg chg="add mod">
          <ac:chgData name="GUDI SREENIVASULU ." userId="35ddd82ec245a47a" providerId="Windows Live" clId="Web-{239B9025-5686-4AD9-AEEC-73F9A4734B51}" dt="2024-10-18T11:12:32.014" v="1701" actId="14100"/>
          <ac:spMkLst>
            <pc:docMk/>
            <pc:sldMk cId="2102816447" sldId="324"/>
            <ac:spMk id="7" creationId="{3CB1FAD2-823A-4B08-508E-16C8B503777F}"/>
          </ac:spMkLst>
        </pc:spChg>
        <pc:spChg chg="add del mod">
          <ac:chgData name="GUDI SREENIVASULU ." userId="35ddd82ec245a47a" providerId="Windows Live" clId="Web-{239B9025-5686-4AD9-AEEC-73F9A4734B51}" dt="2024-10-18T11:13:59.046" v="1718"/>
          <ac:spMkLst>
            <pc:docMk/>
            <pc:sldMk cId="2102816447" sldId="324"/>
            <ac:spMk id="9" creationId="{A1A16D94-7675-0E06-35B5-8307F5D5761D}"/>
          </ac:spMkLst>
        </pc:spChg>
        <pc:spChg chg="add del mod">
          <ac:chgData name="GUDI SREENIVASULU ." userId="35ddd82ec245a47a" providerId="Windows Live" clId="Web-{239B9025-5686-4AD9-AEEC-73F9A4734B51}" dt="2024-10-18T11:15:08.733" v="1728"/>
          <ac:spMkLst>
            <pc:docMk/>
            <pc:sldMk cId="2102816447" sldId="324"/>
            <ac:spMk id="12" creationId="{125D8257-7323-22CB-A4E0-393B99812CA2}"/>
          </ac:spMkLst>
        </pc:spChg>
        <pc:spChg chg="add del">
          <ac:chgData name="GUDI SREENIVASULU ." userId="35ddd82ec245a47a" providerId="Windows Live" clId="Web-{239B9025-5686-4AD9-AEEC-73F9A4734B51}" dt="2024-10-18T11:28:58.942" v="1926"/>
          <ac:spMkLst>
            <pc:docMk/>
            <pc:sldMk cId="2102816447" sldId="324"/>
            <ac:spMk id="14" creationId="{FA8EF8EB-F2FA-629E-C6CF-BBB8556214DB}"/>
          </ac:spMkLst>
        </pc:spChg>
        <pc:spChg chg="add mod">
          <ac:chgData name="GUDI SREENIVASULU ." userId="35ddd82ec245a47a" providerId="Windows Live" clId="Web-{239B9025-5686-4AD9-AEEC-73F9A4734B51}" dt="2024-10-18T11:52:40.590" v="2207" actId="20577"/>
          <ac:spMkLst>
            <pc:docMk/>
            <pc:sldMk cId="2102816447" sldId="324"/>
            <ac:spMk id="15" creationId="{8FD3DF0B-DEF9-AA99-4C90-49AA917AF891}"/>
          </ac:spMkLst>
        </pc:spChg>
        <pc:spChg chg="add mod">
          <ac:chgData name="GUDI SREENIVASULU ." userId="35ddd82ec245a47a" providerId="Windows Live" clId="Web-{239B9025-5686-4AD9-AEEC-73F9A4734B51}" dt="2024-10-18T11:58:42.686" v="2363" actId="20577"/>
          <ac:spMkLst>
            <pc:docMk/>
            <pc:sldMk cId="2102816447" sldId="324"/>
            <ac:spMk id="16" creationId="{31208AE2-8BE4-F95E-A086-7F5158CF45BA}"/>
          </ac:spMkLst>
        </pc:spChg>
        <pc:picChg chg="add mod">
          <ac:chgData name="GUDI SREENIVASULU ." userId="35ddd82ec245a47a" providerId="Windows Live" clId="Web-{239B9025-5686-4AD9-AEEC-73F9A4734B51}" dt="2024-10-18T11:14:02.811" v="1719" actId="14100"/>
          <ac:picMkLst>
            <pc:docMk/>
            <pc:sldMk cId="2102816447" sldId="324"/>
            <ac:picMk id="5" creationId="{FEAD49A6-2688-5EA8-3B50-37F5F4210718}"/>
          </ac:picMkLst>
        </pc:picChg>
        <pc:picChg chg="add mod modCrop">
          <ac:chgData name="GUDI SREENIVASULU ." userId="35ddd82ec245a47a" providerId="Windows Live" clId="Web-{239B9025-5686-4AD9-AEEC-73F9A4734B51}" dt="2024-10-18T11:59:07.733" v="2364" actId="14100"/>
          <ac:picMkLst>
            <pc:docMk/>
            <pc:sldMk cId="2102816447" sldId="324"/>
            <ac:picMk id="11" creationId="{CF7130B3-23BB-EFBF-C8F1-87E2419003D5}"/>
          </ac:picMkLst>
        </pc:picChg>
      </pc:sldChg>
      <pc:sldChg chg="addSp delSp modSp mod setBg">
        <pc:chgData name="GUDI SREENIVASULU ." userId="35ddd82ec245a47a" providerId="Windows Live" clId="Web-{239B9025-5686-4AD9-AEEC-73F9A4734B51}" dt="2024-10-18T15:18:30.797" v="3402" actId="1076"/>
        <pc:sldMkLst>
          <pc:docMk/>
          <pc:sldMk cId="3638111570" sldId="328"/>
        </pc:sldMkLst>
        <pc:spChg chg="add mod">
          <ac:chgData name="GUDI SREENIVASULU ." userId="35ddd82ec245a47a" providerId="Windows Live" clId="Web-{239B9025-5686-4AD9-AEEC-73F9A4734B51}" dt="2024-10-18T13:06:13.771" v="2994" actId="1076"/>
          <ac:spMkLst>
            <pc:docMk/>
            <pc:sldMk cId="3638111570" sldId="328"/>
            <ac:spMk id="2" creationId="{779F667C-97EF-5930-3AEC-2E7BDFA490D6}"/>
          </ac:spMkLst>
        </pc:spChg>
        <pc:spChg chg="mod">
          <ac:chgData name="GUDI SREENIVASULU ." userId="35ddd82ec245a47a" providerId="Windows Live" clId="Web-{239B9025-5686-4AD9-AEEC-73F9A4734B51}" dt="2024-10-18T13:50:14.491" v="3034" actId="20577"/>
          <ac:spMkLst>
            <pc:docMk/>
            <pc:sldMk cId="3638111570" sldId="328"/>
            <ac:spMk id="3" creationId="{3247ABD4-990A-BAC8-69FC-AF4C84F3AD63}"/>
          </ac:spMkLst>
        </pc:spChg>
        <pc:spChg chg="add mod">
          <ac:chgData name="GUDI SREENIVASULU ." userId="35ddd82ec245a47a" providerId="Windows Live" clId="Web-{239B9025-5686-4AD9-AEEC-73F9A4734B51}" dt="2024-10-18T15:18:30.797" v="3402" actId="1076"/>
          <ac:spMkLst>
            <pc:docMk/>
            <pc:sldMk cId="3638111570" sldId="328"/>
            <ac:spMk id="4" creationId="{45D25150-E7D9-7ADD-5B9D-B1F073DE7CA7}"/>
          </ac:spMkLst>
        </pc:spChg>
        <pc:spChg chg="add del mod">
          <ac:chgData name="GUDI SREENIVASULU ." userId="35ddd82ec245a47a" providerId="Windows Live" clId="Web-{239B9025-5686-4AD9-AEEC-73F9A4734B51}" dt="2024-10-18T13:05:37.786" v="2987"/>
          <ac:spMkLst>
            <pc:docMk/>
            <pc:sldMk cId="3638111570" sldId="328"/>
            <ac:spMk id="4" creationId="{D99EF8EB-953B-8099-96F5-8E0B8273A52D}"/>
          </ac:spMkLst>
        </pc:spChg>
        <pc:spChg chg="add del mod">
          <ac:chgData name="GUDI SREENIVASULU ." userId="35ddd82ec245a47a" providerId="Windows Live" clId="Web-{239B9025-5686-4AD9-AEEC-73F9A4734B51}" dt="2024-10-18T13:05:28.770" v="2971"/>
          <ac:spMkLst>
            <pc:docMk/>
            <pc:sldMk cId="3638111570" sldId="328"/>
            <ac:spMk id="7" creationId="{B58180E4-F0CF-4277-A2AD-0188CEB185C7}"/>
          </ac:spMkLst>
        </pc:spChg>
        <pc:spChg chg="mod">
          <ac:chgData name="GUDI SREENIVASULU ." userId="35ddd82ec245a47a" providerId="Windows Live" clId="Web-{239B9025-5686-4AD9-AEEC-73F9A4734B51}" dt="2024-10-18T13:50:06.053" v="3032" actId="14100"/>
          <ac:spMkLst>
            <pc:docMk/>
            <pc:sldMk cId="3638111570" sldId="328"/>
            <ac:spMk id="9" creationId="{61E6A21B-7748-174B-D77E-8EE0B288C7D0}"/>
          </ac:spMkLst>
        </pc:spChg>
        <pc:spChg chg="add mod">
          <ac:chgData name="GUDI SREENIVASULU ." userId="35ddd82ec245a47a" providerId="Windows Live" clId="Web-{239B9025-5686-4AD9-AEEC-73F9A4734B51}" dt="2024-10-18T13:07:10.708" v="3009" actId="14100"/>
          <ac:spMkLst>
            <pc:docMk/>
            <pc:sldMk cId="3638111570" sldId="328"/>
            <ac:spMk id="11" creationId="{4350D54E-9F3A-0135-E110-B59E1A428FEC}"/>
          </ac:spMkLst>
        </pc:spChg>
        <pc:picChg chg="mod modCrop">
          <ac:chgData name="GUDI SREENIVASULU ." userId="35ddd82ec245a47a" providerId="Windows Live" clId="Web-{239B9025-5686-4AD9-AEEC-73F9A4734B51}" dt="2024-10-18T13:06:07.521" v="2993" actId="1076"/>
          <ac:picMkLst>
            <pc:docMk/>
            <pc:sldMk cId="3638111570" sldId="328"/>
            <ac:picMk id="6" creationId="{1472EB4E-1296-AC66-19FA-B01BB8D8A5F8}"/>
          </ac:picMkLst>
        </pc:picChg>
        <pc:picChg chg="add mod">
          <ac:chgData name="GUDI SREENIVASULU ." userId="35ddd82ec245a47a" providerId="Windows Live" clId="Web-{239B9025-5686-4AD9-AEEC-73F9A4734B51}" dt="2024-10-18T13:07:37.755" v="3016" actId="1076"/>
          <ac:picMkLst>
            <pc:docMk/>
            <pc:sldMk cId="3638111570" sldId="328"/>
            <ac:picMk id="10" creationId="{35114B2A-4F6F-2F0A-0C26-E7C21C7963AB}"/>
          </ac:picMkLst>
        </pc:picChg>
      </pc:sldChg>
      <pc:sldChg chg="addSp delSp modSp mod modClrScheme chgLayout">
        <pc:chgData name="GUDI SREENIVASULU ." userId="35ddd82ec245a47a" providerId="Windows Live" clId="Web-{239B9025-5686-4AD9-AEEC-73F9A4734B51}" dt="2024-10-18T16:07:27.479" v="3909"/>
        <pc:sldMkLst>
          <pc:docMk/>
          <pc:sldMk cId="3811950613" sldId="331"/>
        </pc:sldMkLst>
        <pc:spChg chg="add del mod ord">
          <ac:chgData name="GUDI SREENIVASULU ." userId="35ddd82ec245a47a" providerId="Windows Live" clId="Web-{239B9025-5686-4AD9-AEEC-73F9A4734B51}" dt="2024-10-18T15:13:24.029" v="3392"/>
          <ac:spMkLst>
            <pc:docMk/>
            <pc:sldMk cId="3811950613" sldId="331"/>
            <ac:spMk id="2" creationId="{D47C6BCE-7D18-12C7-2608-05DB46BC79B5}"/>
          </ac:spMkLst>
        </pc:spChg>
        <pc:spChg chg="add mod">
          <ac:chgData name="GUDI SREENIVASULU ." userId="35ddd82ec245a47a" providerId="Windows Live" clId="Web-{239B9025-5686-4AD9-AEEC-73F9A4734B51}" dt="2024-10-18T15:53:24.910" v="3854" actId="20577"/>
          <ac:spMkLst>
            <pc:docMk/>
            <pc:sldMk cId="3811950613" sldId="331"/>
            <ac:spMk id="4" creationId="{8D11F2D6-1EED-92A2-4706-2D418436EC2A}"/>
          </ac:spMkLst>
        </pc:spChg>
        <pc:spChg chg="add mod">
          <ac:chgData name="GUDI SREENIVASULU ." userId="35ddd82ec245a47a" providerId="Windows Live" clId="Web-{239B9025-5686-4AD9-AEEC-73F9A4734B51}" dt="2024-10-18T15:31:05.600" v="3449" actId="1076"/>
          <ac:spMkLst>
            <pc:docMk/>
            <pc:sldMk cId="3811950613" sldId="331"/>
            <ac:spMk id="6" creationId="{B7D6F8C8-239F-22A1-1135-55D3EC0986E9}"/>
          </ac:spMkLst>
        </pc:spChg>
        <pc:spChg chg="add del mod">
          <ac:chgData name="GUDI SREENIVASULU ." userId="35ddd82ec245a47a" providerId="Windows Live" clId="Web-{239B9025-5686-4AD9-AEEC-73F9A4734B51}" dt="2024-10-18T15:38:45.339" v="3552"/>
          <ac:spMkLst>
            <pc:docMk/>
            <pc:sldMk cId="3811950613" sldId="331"/>
            <ac:spMk id="8" creationId="{ECE5BE02-2FE6-74FB-6CC4-0552D5A841D1}"/>
          </ac:spMkLst>
        </pc:spChg>
        <pc:spChg chg="del mod ord">
          <ac:chgData name="GUDI SREENIVASULU ." userId="35ddd82ec245a47a" providerId="Windows Live" clId="Web-{239B9025-5686-4AD9-AEEC-73F9A4734B51}" dt="2024-10-18T15:13:24.029" v="3391"/>
          <ac:spMkLst>
            <pc:docMk/>
            <pc:sldMk cId="3811950613" sldId="331"/>
            <ac:spMk id="10" creationId="{C1E42FE3-72C0-8885-D01D-FC08E0DEC223}"/>
          </ac:spMkLst>
        </pc:spChg>
        <pc:spChg chg="add del">
          <ac:chgData name="GUDI SREENIVASULU ." userId="35ddd82ec245a47a" providerId="Windows Live" clId="Web-{239B9025-5686-4AD9-AEEC-73F9A4734B51}" dt="2024-10-18T15:40:22.918" v="3560"/>
          <ac:spMkLst>
            <pc:docMk/>
            <pc:sldMk cId="3811950613" sldId="331"/>
            <ac:spMk id="11" creationId="{5EB1BA29-38CA-459B-787C-91D3331D8B1E}"/>
          </ac:spMkLst>
        </pc:spChg>
        <pc:spChg chg="add mod">
          <ac:chgData name="GUDI SREENIVASULU ." userId="35ddd82ec245a47a" providerId="Windows Live" clId="Web-{239B9025-5686-4AD9-AEEC-73F9A4734B51}" dt="2024-10-18T15:53:37.800" v="3856" actId="20577"/>
          <ac:spMkLst>
            <pc:docMk/>
            <pc:sldMk cId="3811950613" sldId="331"/>
            <ac:spMk id="12" creationId="{A3A8B00D-82C0-4B2F-EEAF-C3D36F0139E6}"/>
          </ac:spMkLst>
        </pc:spChg>
        <pc:spChg chg="add del mod">
          <ac:chgData name="GUDI SREENIVASULU ." userId="35ddd82ec245a47a" providerId="Windows Live" clId="Web-{239B9025-5686-4AD9-AEEC-73F9A4734B51}" dt="2024-10-18T16:07:21.776" v="3905"/>
          <ac:spMkLst>
            <pc:docMk/>
            <pc:sldMk cId="3811950613" sldId="331"/>
            <ac:spMk id="14" creationId="{154DF407-D335-9891-2342-4630B31C9439}"/>
          </ac:spMkLst>
        </pc:spChg>
        <pc:spChg chg="add del mod">
          <ac:chgData name="GUDI SREENIVASULU ." userId="35ddd82ec245a47a" providerId="Windows Live" clId="Web-{239B9025-5686-4AD9-AEEC-73F9A4734B51}" dt="2024-10-18T16:07:27.479" v="3909"/>
          <ac:spMkLst>
            <pc:docMk/>
            <pc:sldMk cId="3811950613" sldId="331"/>
            <ac:spMk id="16" creationId="{2F4F5249-A67E-4311-136A-D282FA99370E}"/>
          </ac:spMkLst>
        </pc:spChg>
        <pc:spChg chg="add del mod">
          <ac:chgData name="GUDI SREENIVASULU ." userId="35ddd82ec245a47a" providerId="Windows Live" clId="Web-{239B9025-5686-4AD9-AEEC-73F9A4734B51}" dt="2024-10-18T16:07:07.979" v="3899"/>
          <ac:spMkLst>
            <pc:docMk/>
            <pc:sldMk cId="3811950613" sldId="331"/>
            <ac:spMk id="18" creationId="{A668D010-0E07-6A63-EFD7-512558E022C5}"/>
          </ac:spMkLst>
        </pc:spChg>
        <pc:spChg chg="del mod ord">
          <ac:chgData name="GUDI SREENIVASULU ." userId="35ddd82ec245a47a" providerId="Windows Live" clId="Web-{239B9025-5686-4AD9-AEEC-73F9A4734B51}" dt="2024-10-18T15:13:24.060" v="3393"/>
          <ac:spMkLst>
            <pc:docMk/>
            <pc:sldMk cId="3811950613" sldId="331"/>
            <ac:spMk id="23" creationId="{E16BFA7C-979F-1D5E-79D4-DEEC56EBE216}"/>
          </ac:spMkLst>
        </pc:spChg>
        <pc:spChg chg="del mod ord">
          <ac:chgData name="GUDI SREENIVASULU ." userId="35ddd82ec245a47a" providerId="Windows Live" clId="Web-{239B9025-5686-4AD9-AEEC-73F9A4734B51}" dt="2024-10-18T15:13:24.092" v="3394"/>
          <ac:spMkLst>
            <pc:docMk/>
            <pc:sldMk cId="3811950613" sldId="331"/>
            <ac:spMk id="25" creationId="{B4A8555D-2DFF-E6D8-3698-67C06B770264}"/>
          </ac:spMkLst>
        </pc:spChg>
        <pc:picChg chg="add mod">
          <ac:chgData name="GUDI SREENIVASULU ." userId="35ddd82ec245a47a" providerId="Windows Live" clId="Web-{239B9025-5686-4AD9-AEEC-73F9A4734B51}" dt="2024-10-18T16:01:33.836" v="3889" actId="1076"/>
          <ac:picMkLst>
            <pc:docMk/>
            <pc:sldMk cId="3811950613" sldId="331"/>
            <ac:picMk id="7" creationId="{3D4FEBC0-8D19-72C9-4324-7BD0E81B27D6}"/>
          </ac:picMkLst>
        </pc:picChg>
        <pc:picChg chg="add mod">
          <ac:chgData name="GUDI SREENIVASULU ." userId="35ddd82ec245a47a" providerId="Windows Live" clId="Web-{239B9025-5686-4AD9-AEEC-73F9A4734B51}" dt="2024-10-18T16:01:46.398" v="3892" actId="14100"/>
          <ac:picMkLst>
            <pc:docMk/>
            <pc:sldMk cId="3811950613" sldId="331"/>
            <ac:picMk id="13" creationId="{9EE5539A-FD2B-BBB6-CB96-328EE6337128}"/>
          </ac:picMkLst>
        </pc:picChg>
      </pc:sldChg>
      <pc:sldChg chg="addSp delSp modSp">
        <pc:chgData name="GUDI SREENIVASULU ." userId="35ddd82ec245a47a" providerId="Windows Live" clId="Web-{239B9025-5686-4AD9-AEEC-73F9A4734B51}" dt="2024-10-17T16:42:10.636" v="201"/>
        <pc:sldMkLst>
          <pc:docMk/>
          <pc:sldMk cId="2955403071" sldId="334"/>
        </pc:sldMkLst>
        <pc:spChg chg="mod">
          <ac:chgData name="GUDI SREENIVASULU ." userId="35ddd82ec245a47a" providerId="Windows Live" clId="Web-{239B9025-5686-4AD9-AEEC-73F9A4734B51}" dt="2024-10-17T15:16:07.526" v="111" actId="14100"/>
          <ac:spMkLst>
            <pc:docMk/>
            <pc:sldMk cId="2955403071" sldId="334"/>
            <ac:spMk id="2" creationId="{C3A9968B-2619-4F71-AB00-4C493E120805}"/>
          </ac:spMkLst>
        </pc:spChg>
        <pc:spChg chg="add del mod">
          <ac:chgData name="GUDI SREENIVASULU ." userId="35ddd82ec245a47a" providerId="Windows Live" clId="Web-{239B9025-5686-4AD9-AEEC-73F9A4734B51}" dt="2024-10-17T13:58:51.509" v="23"/>
          <ac:spMkLst>
            <pc:docMk/>
            <pc:sldMk cId="2955403071" sldId="334"/>
            <ac:spMk id="4" creationId="{849D22C8-149F-B774-EA49-C66DD31CA5BE}"/>
          </ac:spMkLst>
        </pc:spChg>
        <pc:spChg chg="add del mod">
          <ac:chgData name="GUDI SREENIVASULU ." userId="35ddd82ec245a47a" providerId="Windows Live" clId="Web-{239B9025-5686-4AD9-AEEC-73F9A4734B51}" dt="2024-10-17T16:42:10.636" v="201"/>
          <ac:spMkLst>
            <pc:docMk/>
            <pc:sldMk cId="2955403071" sldId="334"/>
            <ac:spMk id="4" creationId="{A19C6DA9-3F1C-7240-F3E5-77DEEBA79C64}"/>
          </ac:spMkLst>
        </pc:spChg>
        <pc:spChg chg="add mod">
          <ac:chgData name="GUDI SREENIVASULU ." userId="35ddd82ec245a47a" providerId="Windows Live" clId="Web-{239B9025-5686-4AD9-AEEC-73F9A4734B51}" dt="2024-10-17T14:00:41.871" v="46" actId="14100"/>
          <ac:spMkLst>
            <pc:docMk/>
            <pc:sldMk cId="2955403071" sldId="334"/>
            <ac:spMk id="6" creationId="{32268C22-4DB3-DE26-CDC9-C2FBADEBE841}"/>
          </ac:spMkLst>
        </pc:spChg>
        <pc:spChg chg="add del mod">
          <ac:chgData name="GUDI SREENIVASULU ." userId="35ddd82ec245a47a" providerId="Windows Live" clId="Web-{239B9025-5686-4AD9-AEEC-73F9A4734B51}" dt="2024-10-17T14:03:43.235" v="72"/>
          <ac:spMkLst>
            <pc:docMk/>
            <pc:sldMk cId="2955403071" sldId="334"/>
            <ac:spMk id="8" creationId="{9CEECBC8-4812-29EB-5F51-E29F2347BA5D}"/>
          </ac:spMkLst>
        </pc:spChg>
        <pc:spChg chg="add del mod">
          <ac:chgData name="GUDI SREENIVASULU ." userId="35ddd82ec245a47a" providerId="Windows Live" clId="Web-{239B9025-5686-4AD9-AEEC-73F9A4734B51}" dt="2024-10-17T14:03:36.016" v="69"/>
          <ac:spMkLst>
            <pc:docMk/>
            <pc:sldMk cId="2955403071" sldId="334"/>
            <ac:spMk id="10" creationId="{728BD969-53E1-83C7-8FE4-7E561E922C92}"/>
          </ac:spMkLst>
        </pc:spChg>
        <pc:spChg chg="add del mod">
          <ac:chgData name="GUDI SREENIVASULU ." userId="35ddd82ec245a47a" providerId="Windows Live" clId="Web-{239B9025-5686-4AD9-AEEC-73F9A4734B51}" dt="2024-10-17T14:07:28.365" v="98"/>
          <ac:spMkLst>
            <pc:docMk/>
            <pc:sldMk cId="2955403071" sldId="334"/>
            <ac:spMk id="12" creationId="{5C20A766-12A4-E232-4FEC-2309C1825CBB}"/>
          </ac:spMkLst>
        </pc:spChg>
        <pc:picChg chg="add mod">
          <ac:chgData name="GUDI SREENIVASULU ." userId="35ddd82ec245a47a" providerId="Windows Live" clId="Web-{239B9025-5686-4AD9-AEEC-73F9A4734B51}" dt="2024-10-17T15:15:40.182" v="105" actId="1076"/>
          <ac:picMkLst>
            <pc:docMk/>
            <pc:sldMk cId="2955403071" sldId="334"/>
            <ac:picMk id="3" creationId="{FFF69708-6C0D-B201-C04E-B4A9EFFFA643}"/>
          </ac:picMkLst>
        </pc:picChg>
        <pc:picChg chg="add mod">
          <ac:chgData name="GUDI SREENIVASULU ." userId="35ddd82ec245a47a" providerId="Windows Live" clId="Web-{239B9025-5686-4AD9-AEEC-73F9A4734B51}" dt="2024-10-17T16:33:23.492" v="120" actId="1076"/>
          <ac:picMkLst>
            <pc:docMk/>
            <pc:sldMk cId="2955403071" sldId="334"/>
            <ac:picMk id="7" creationId="{FA188DB9-9CD8-2138-5E43-C449C0EA38B7}"/>
          </ac:picMkLst>
        </pc:picChg>
        <pc:picChg chg="add mod">
          <ac:chgData name="GUDI SREENIVASULU ." userId="35ddd82ec245a47a" providerId="Windows Live" clId="Web-{239B9025-5686-4AD9-AEEC-73F9A4734B51}" dt="2024-10-17T15:15:29.353" v="101" actId="1076"/>
          <ac:picMkLst>
            <pc:docMk/>
            <pc:sldMk cId="2955403071" sldId="334"/>
            <ac:picMk id="13" creationId="{6797EA16-520D-34D1-E4F5-D1C2EE31AD8D}"/>
          </ac:picMkLst>
        </pc:picChg>
      </pc:sldChg>
      <pc:sldChg chg="addSp delSp modSp">
        <pc:chgData name="GUDI SREENIVASULU ." userId="35ddd82ec245a47a" providerId="Windows Live" clId="Web-{239B9025-5686-4AD9-AEEC-73F9A4734B51}" dt="2024-10-18T10:47:34.977" v="1660" actId="1076"/>
        <pc:sldMkLst>
          <pc:docMk/>
          <pc:sldMk cId="3749168723" sldId="336"/>
        </pc:sldMkLst>
        <pc:spChg chg="add del mod">
          <ac:chgData name="GUDI SREENIVASULU ." userId="35ddd82ec245a47a" providerId="Windows Live" clId="Web-{239B9025-5686-4AD9-AEEC-73F9A4734B51}" dt="2024-10-18T10:16:25.650" v="1167"/>
          <ac:spMkLst>
            <pc:docMk/>
            <pc:sldMk cId="3749168723" sldId="336"/>
            <ac:spMk id="3" creationId="{B00E41C4-6202-86AD-AB10-ED9F62128023}"/>
          </ac:spMkLst>
        </pc:spChg>
        <pc:spChg chg="mod">
          <ac:chgData name="GUDI SREENIVASULU ." userId="35ddd82ec245a47a" providerId="Windows Live" clId="Web-{239B9025-5686-4AD9-AEEC-73F9A4734B51}" dt="2024-10-17T19:41:21.976" v="1048" actId="1076"/>
          <ac:spMkLst>
            <pc:docMk/>
            <pc:sldMk cId="3749168723" sldId="336"/>
            <ac:spMk id="4" creationId="{95698432-2D58-D940-A0AE-7748E2A4879B}"/>
          </ac:spMkLst>
        </pc:spChg>
        <pc:spChg chg="add del mod">
          <ac:chgData name="GUDI SREENIVASULU ." userId="35ddd82ec245a47a" providerId="Windows Live" clId="Web-{239B9025-5686-4AD9-AEEC-73F9A4734B51}" dt="2024-10-18T10:16:19.040" v="1165"/>
          <ac:spMkLst>
            <pc:docMk/>
            <pc:sldMk cId="3749168723" sldId="336"/>
            <ac:spMk id="6" creationId="{852F43F4-3CE7-662E-B060-27C226EDC869}"/>
          </ac:spMkLst>
        </pc:spChg>
        <pc:spChg chg="del mod">
          <ac:chgData name="GUDI SREENIVASULU ." userId="35ddd82ec245a47a" providerId="Windows Live" clId="Web-{239B9025-5686-4AD9-AEEC-73F9A4734B51}" dt="2024-10-18T10:42:21.409" v="1611"/>
          <ac:spMkLst>
            <pc:docMk/>
            <pc:sldMk cId="3749168723" sldId="336"/>
            <ac:spMk id="7" creationId="{4C780BDD-62B7-3E51-C2DE-09259F62CC03}"/>
          </ac:spMkLst>
        </pc:spChg>
        <pc:spChg chg="add del mod">
          <ac:chgData name="GUDI SREENIVASULU ." userId="35ddd82ec245a47a" providerId="Windows Live" clId="Web-{239B9025-5686-4AD9-AEEC-73F9A4734B51}" dt="2024-10-18T10:42:21.347" v="1610"/>
          <ac:spMkLst>
            <pc:docMk/>
            <pc:sldMk cId="3749168723" sldId="336"/>
            <ac:spMk id="9" creationId="{71F36C9C-4E9B-298E-52A3-56C2FA1F8B2B}"/>
          </ac:spMkLst>
        </pc:spChg>
        <pc:spChg chg="add del mod">
          <ac:chgData name="GUDI SREENIVASULU ." userId="35ddd82ec245a47a" providerId="Windows Live" clId="Web-{239B9025-5686-4AD9-AEEC-73F9A4734B51}" dt="2024-10-18T10:46:26.054" v="1649"/>
          <ac:spMkLst>
            <pc:docMk/>
            <pc:sldMk cId="3749168723" sldId="336"/>
            <ac:spMk id="12" creationId="{665A316A-FC6C-DD47-A01E-92D76792B8E5}"/>
          </ac:spMkLst>
        </pc:spChg>
        <pc:spChg chg="add">
          <ac:chgData name="GUDI SREENIVASULU ." userId="35ddd82ec245a47a" providerId="Windows Live" clId="Web-{239B9025-5686-4AD9-AEEC-73F9A4734B51}" dt="2024-10-18T10:43:25.879" v="1612"/>
          <ac:spMkLst>
            <pc:docMk/>
            <pc:sldMk cId="3749168723" sldId="336"/>
            <ac:spMk id="13" creationId="{4C780BDD-62B7-3E51-C2DE-09259F62CC03}"/>
          </ac:spMkLst>
        </pc:spChg>
        <pc:spChg chg="add mod">
          <ac:chgData name="GUDI SREENIVASULU ." userId="35ddd82ec245a47a" providerId="Windows Live" clId="Web-{239B9025-5686-4AD9-AEEC-73F9A4734B51}" dt="2024-10-18T10:46:59.398" v="1658" actId="20577"/>
          <ac:spMkLst>
            <pc:docMk/>
            <pc:sldMk cId="3749168723" sldId="336"/>
            <ac:spMk id="14" creationId="{71F36C9C-4E9B-298E-52A3-56C2FA1F8B2B}"/>
          </ac:spMkLst>
        </pc:spChg>
        <pc:picChg chg="add mod">
          <ac:chgData name="GUDI SREENIVASULU ." userId="35ddd82ec245a47a" providerId="Windows Live" clId="Web-{239B9025-5686-4AD9-AEEC-73F9A4734B51}" dt="2024-10-18T10:16:32.447" v="1168" actId="14100"/>
          <ac:picMkLst>
            <pc:docMk/>
            <pc:sldMk cId="3749168723" sldId="336"/>
            <ac:picMk id="2" creationId="{96F710D9-950A-1325-ECF0-1C924F9A128C}"/>
          </ac:picMkLst>
        </pc:picChg>
        <pc:picChg chg="add del mod">
          <ac:chgData name="GUDI SREENIVASULU ." userId="35ddd82ec245a47a" providerId="Windows Live" clId="Web-{239B9025-5686-4AD9-AEEC-73F9A4734B51}" dt="2024-10-18T10:42:21.347" v="1609"/>
          <ac:picMkLst>
            <pc:docMk/>
            <pc:sldMk cId="3749168723" sldId="336"/>
            <ac:picMk id="10" creationId="{518896E8-C958-C1E8-957D-3A4BAFC51A14}"/>
          </ac:picMkLst>
        </pc:picChg>
        <pc:picChg chg="add mod">
          <ac:chgData name="GUDI SREENIVASULU ." userId="35ddd82ec245a47a" providerId="Windows Live" clId="Web-{239B9025-5686-4AD9-AEEC-73F9A4734B51}" dt="2024-10-18T10:47:34.977" v="1660" actId="1076"/>
          <ac:picMkLst>
            <pc:docMk/>
            <pc:sldMk cId="3749168723" sldId="336"/>
            <ac:picMk id="15" creationId="{518896E8-C958-C1E8-957D-3A4BAFC51A14}"/>
          </ac:picMkLst>
        </pc:picChg>
      </pc:sldChg>
      <pc:sldChg chg="addSp delSp modSp">
        <pc:chgData name="GUDI SREENIVASULU ." userId="35ddd82ec245a47a" providerId="Windows Live" clId="Web-{239B9025-5686-4AD9-AEEC-73F9A4734B51}" dt="2024-10-17T18:43:28.450" v="310" actId="14100"/>
        <pc:sldMkLst>
          <pc:docMk/>
          <pc:sldMk cId="1941235776" sldId="337"/>
        </pc:sldMkLst>
        <pc:spChg chg="mod">
          <ac:chgData name="GUDI SREENIVASULU ." userId="35ddd82ec245a47a" providerId="Windows Live" clId="Web-{239B9025-5686-4AD9-AEEC-73F9A4734B51}" dt="2024-10-17T18:42:11.026" v="300" actId="20577"/>
          <ac:spMkLst>
            <pc:docMk/>
            <pc:sldMk cId="1941235776" sldId="337"/>
            <ac:spMk id="2" creationId="{8695A271-8875-6BCE-0A4A-542683BB3917}"/>
          </ac:spMkLst>
        </pc:spChg>
        <pc:spChg chg="add del mod">
          <ac:chgData name="GUDI SREENIVASULU ." userId="35ddd82ec245a47a" providerId="Windows Live" clId="Web-{239B9025-5686-4AD9-AEEC-73F9A4734B51}" dt="2024-10-17T18:43:17.997" v="309"/>
          <ac:spMkLst>
            <pc:docMk/>
            <pc:sldMk cId="1941235776" sldId="337"/>
            <ac:spMk id="3" creationId="{3FEFCFF8-CA30-D3C0-07CB-E6D0F416EB0D}"/>
          </ac:spMkLst>
        </pc:spChg>
        <pc:picChg chg="mod">
          <ac:chgData name="GUDI SREENIVASULU ." userId="35ddd82ec245a47a" providerId="Windows Live" clId="Web-{239B9025-5686-4AD9-AEEC-73F9A4734B51}" dt="2024-10-17T18:43:28.450" v="310" actId="14100"/>
          <ac:picMkLst>
            <pc:docMk/>
            <pc:sldMk cId="1941235776" sldId="337"/>
            <ac:picMk id="7" creationId="{DABEABE1-2983-8759-E3F7-CCC6330C6BA1}"/>
          </ac:picMkLst>
        </pc:picChg>
      </pc:sldChg>
      <pc:sldChg chg="addSp delSp modSp mod setBg">
        <pc:chgData name="GUDI SREENIVASULU ." userId="35ddd82ec245a47a" providerId="Windows Live" clId="Web-{239B9025-5686-4AD9-AEEC-73F9A4734B51}" dt="2024-10-18T12:09:42.283" v="2366"/>
        <pc:sldMkLst>
          <pc:docMk/>
          <pc:sldMk cId="1450287420" sldId="342"/>
        </pc:sldMkLst>
        <pc:spChg chg="add del mod">
          <ac:chgData name="GUDI SREENIVASULU ." userId="35ddd82ec245a47a" providerId="Windows Live" clId="Web-{239B9025-5686-4AD9-AEEC-73F9A4734B51}" dt="2024-10-17T19:31:55.158" v="988"/>
          <ac:spMkLst>
            <pc:docMk/>
            <pc:sldMk cId="1450287420" sldId="342"/>
            <ac:spMk id="2" creationId="{A16803B5-119F-DDC0-96C5-FBDFC33573BA}"/>
          </ac:spMkLst>
        </pc:spChg>
        <pc:spChg chg="mod ord">
          <ac:chgData name="GUDI SREENIVASULU ." userId="35ddd82ec245a47a" providerId="Windows Live" clId="Web-{239B9025-5686-4AD9-AEEC-73F9A4734B51}" dt="2024-10-18T10:10:59.754" v="1152" actId="20577"/>
          <ac:spMkLst>
            <pc:docMk/>
            <pc:sldMk cId="1450287420" sldId="342"/>
            <ac:spMk id="3" creationId="{D4418541-7290-F1A9-2357-CA26E074EF45}"/>
          </ac:spMkLst>
        </pc:spChg>
        <pc:spChg chg="add del mod">
          <ac:chgData name="GUDI SREENIVASULU ." userId="35ddd82ec245a47a" providerId="Windows Live" clId="Web-{239B9025-5686-4AD9-AEEC-73F9A4734B51}" dt="2024-10-17T19:33:32.130" v="1006"/>
          <ac:spMkLst>
            <pc:docMk/>
            <pc:sldMk cId="1450287420" sldId="342"/>
            <ac:spMk id="5" creationId="{F40CB4CE-9307-1964-77F6-CC92A6DD353D}"/>
          </ac:spMkLst>
        </pc:spChg>
        <pc:spChg chg="add mod">
          <ac:chgData name="GUDI SREENIVASULU ." userId="35ddd82ec245a47a" providerId="Windows Live" clId="Web-{239B9025-5686-4AD9-AEEC-73F9A4734B51}" dt="2024-10-17T19:33:27.771" v="1004" actId="14100"/>
          <ac:spMkLst>
            <pc:docMk/>
            <pc:sldMk cId="1450287420" sldId="342"/>
            <ac:spMk id="7" creationId="{3461779B-5C15-01C1-6563-80092F910F0C}"/>
          </ac:spMkLst>
        </pc:spChg>
        <pc:spChg chg="add del mod">
          <ac:chgData name="GUDI SREENIVASULU ." userId="35ddd82ec245a47a" providerId="Windows Live" clId="Web-{239B9025-5686-4AD9-AEEC-73F9A4734B51}" dt="2024-10-18T10:10:50.863" v="1151"/>
          <ac:spMkLst>
            <pc:docMk/>
            <pc:sldMk cId="1450287420" sldId="342"/>
            <ac:spMk id="9" creationId="{02F4C5A1-4865-9442-7390-D85C22B344C6}"/>
          </ac:spMkLst>
        </pc:spChg>
        <pc:spChg chg="mod">
          <ac:chgData name="GUDI SREENIVASULU ." userId="35ddd82ec245a47a" providerId="Windows Live" clId="Web-{239B9025-5686-4AD9-AEEC-73F9A4734B51}" dt="2024-10-17T19:28:22.041" v="968" actId="14100"/>
          <ac:spMkLst>
            <pc:docMk/>
            <pc:sldMk cId="1450287420" sldId="342"/>
            <ac:spMk id="12" creationId="{F64C0E11-7DE4-D558-C3EF-9B3C7A9BF17D}"/>
          </ac:spMkLst>
        </pc:spChg>
        <pc:picChg chg="add mod modCrop">
          <ac:chgData name="GUDI SREENIVASULU ." userId="35ddd82ec245a47a" providerId="Windows Live" clId="Web-{239B9025-5686-4AD9-AEEC-73F9A4734B51}" dt="2024-10-17T19:34:45.680" v="1014" actId="14100"/>
          <ac:picMkLst>
            <pc:docMk/>
            <pc:sldMk cId="1450287420" sldId="342"/>
            <ac:picMk id="6" creationId="{CA07F9E5-BE8A-7A05-D809-F708C177D7D9}"/>
          </ac:picMkLst>
        </pc:picChg>
        <pc:picChg chg="mod">
          <ac:chgData name="GUDI SREENIVASULU ." userId="35ddd82ec245a47a" providerId="Windows Live" clId="Web-{239B9025-5686-4AD9-AEEC-73F9A4734B51}" dt="2024-10-17T19:31:27.298" v="983" actId="1076"/>
          <ac:picMkLst>
            <pc:docMk/>
            <pc:sldMk cId="1450287420" sldId="342"/>
            <ac:picMk id="13" creationId="{06CC7187-0D55-8D17-DB17-83EAB1EF8D05}"/>
          </ac:picMkLst>
        </pc:picChg>
      </pc:sldChg>
      <pc:sldChg chg="addSp delSp modSp">
        <pc:chgData name="GUDI SREENIVASULU ." userId="35ddd82ec245a47a" providerId="Windows Live" clId="Web-{239B9025-5686-4AD9-AEEC-73F9A4734B51}" dt="2024-10-17T19:15:21.324" v="696"/>
        <pc:sldMkLst>
          <pc:docMk/>
          <pc:sldMk cId="3962753978" sldId="343"/>
        </pc:sldMkLst>
        <pc:spChg chg="del">
          <ac:chgData name="GUDI SREENIVASULU ." userId="35ddd82ec245a47a" providerId="Windows Live" clId="Web-{239B9025-5686-4AD9-AEEC-73F9A4734B51}" dt="2024-10-17T18:44:12.108" v="312"/>
          <ac:spMkLst>
            <pc:docMk/>
            <pc:sldMk cId="3962753978" sldId="343"/>
            <ac:spMk id="2" creationId="{A6768171-F501-5EC9-8849-5D0FE73AE00B}"/>
          </ac:spMkLst>
        </pc:spChg>
        <pc:spChg chg="del">
          <ac:chgData name="GUDI SREENIVASULU ." userId="35ddd82ec245a47a" providerId="Windows Live" clId="Web-{239B9025-5686-4AD9-AEEC-73F9A4734B51}" dt="2024-10-17T18:44:12.061" v="311"/>
          <ac:spMkLst>
            <pc:docMk/>
            <pc:sldMk cId="3962753978" sldId="343"/>
            <ac:spMk id="3" creationId="{338A9D03-6CF8-D31E-2E06-88AEBCEF7D9B}"/>
          </ac:spMkLst>
        </pc:spChg>
        <pc:spChg chg="add mod">
          <ac:chgData name="GUDI SREENIVASULU ." userId="35ddd82ec245a47a" providerId="Windows Live" clId="Web-{239B9025-5686-4AD9-AEEC-73F9A4734B51}" dt="2024-10-17T19:09:10.415" v="603" actId="20577"/>
          <ac:spMkLst>
            <pc:docMk/>
            <pc:sldMk cId="3962753978" sldId="343"/>
            <ac:spMk id="5" creationId="{4D4FD6E3-4270-C6A2-AC41-529611347047}"/>
          </ac:spMkLst>
        </pc:spChg>
        <pc:spChg chg="add mod">
          <ac:chgData name="GUDI SREENIVASULU ." userId="35ddd82ec245a47a" providerId="Windows Live" clId="Web-{239B9025-5686-4AD9-AEEC-73F9A4734B51}" dt="2024-10-17T19:09:19.650" v="604" actId="20577"/>
          <ac:spMkLst>
            <pc:docMk/>
            <pc:sldMk cId="3962753978" sldId="343"/>
            <ac:spMk id="8" creationId="{64CB6A01-768B-DAE1-D3AC-01B0D0C41747}"/>
          </ac:spMkLst>
        </pc:spChg>
        <pc:spChg chg="add mod">
          <ac:chgData name="GUDI SREENIVASULU ." userId="35ddd82ec245a47a" providerId="Windows Live" clId="Web-{239B9025-5686-4AD9-AEEC-73F9A4734B51}" dt="2024-10-17T19:08:32.664" v="598" actId="20577"/>
          <ac:spMkLst>
            <pc:docMk/>
            <pc:sldMk cId="3962753978" sldId="343"/>
            <ac:spMk id="9" creationId="{AE318405-B311-7D29-27ED-E1C2482EE67E}"/>
          </ac:spMkLst>
        </pc:spChg>
        <pc:spChg chg="add del">
          <ac:chgData name="GUDI SREENIVASULU ." userId="35ddd82ec245a47a" providerId="Windows Live" clId="Web-{239B9025-5686-4AD9-AEEC-73F9A4734B51}" dt="2024-10-17T19:09:42.651" v="607"/>
          <ac:spMkLst>
            <pc:docMk/>
            <pc:sldMk cId="3962753978" sldId="343"/>
            <ac:spMk id="10" creationId="{FEA5C8E8-6CD6-6173-4CB4-7E5DA8DBF1E5}"/>
          </ac:spMkLst>
        </pc:spChg>
        <pc:spChg chg="add mod">
          <ac:chgData name="GUDI SREENIVASULU ." userId="35ddd82ec245a47a" providerId="Windows Live" clId="Web-{239B9025-5686-4AD9-AEEC-73F9A4734B51}" dt="2024-10-17T19:13:36.320" v="680" actId="1076"/>
          <ac:spMkLst>
            <pc:docMk/>
            <pc:sldMk cId="3962753978" sldId="343"/>
            <ac:spMk id="11" creationId="{A00CB1EA-A0B2-9405-FA1A-EA8B6B327AE5}"/>
          </ac:spMkLst>
        </pc:spChg>
        <pc:spChg chg="add del mod">
          <ac:chgData name="GUDI SREENIVASULU ." userId="35ddd82ec245a47a" providerId="Windows Live" clId="Web-{239B9025-5686-4AD9-AEEC-73F9A4734B51}" dt="2024-10-17T19:15:11.698" v="695"/>
          <ac:spMkLst>
            <pc:docMk/>
            <pc:sldMk cId="3962753978" sldId="343"/>
            <ac:spMk id="12" creationId="{876A1107-6DD3-A7CC-42D7-047E82DE82CA}"/>
          </ac:spMkLst>
        </pc:spChg>
        <pc:picChg chg="mod">
          <ac:chgData name="GUDI SREENIVASULU ." userId="35ddd82ec245a47a" providerId="Windows Live" clId="Web-{239B9025-5686-4AD9-AEEC-73F9A4734B51}" dt="2024-10-17T19:15:21.324" v="696"/>
          <ac:picMkLst>
            <pc:docMk/>
            <pc:sldMk cId="3962753978" sldId="343"/>
            <ac:picMk id="6" creationId="{56606EF5-1CC7-5421-5CF4-C03704056CCA}"/>
          </ac:picMkLst>
        </pc:picChg>
      </pc:sldChg>
      <pc:sldChg chg="addSp delSp modSp mod modClrScheme chgLayout">
        <pc:chgData name="GUDI SREENIVASULU ." userId="35ddd82ec245a47a" providerId="Windows Live" clId="Web-{239B9025-5686-4AD9-AEEC-73F9A4734B51}" dt="2024-10-18T17:33:36.063" v="5316"/>
        <pc:sldMkLst>
          <pc:docMk/>
          <pc:sldMk cId="2520582305" sldId="345"/>
        </pc:sldMkLst>
        <pc:spChg chg="add mod ord">
          <ac:chgData name="GUDI SREENIVASULU ." userId="35ddd82ec245a47a" providerId="Windows Live" clId="Web-{239B9025-5686-4AD9-AEEC-73F9A4734B51}" dt="2024-10-18T17:19:02.493" v="5218" actId="14100"/>
          <ac:spMkLst>
            <pc:docMk/>
            <pc:sldMk cId="2520582305" sldId="345"/>
            <ac:spMk id="3" creationId="{578E8345-0D66-2EBF-E4C6-AFEBD2D345A3}"/>
          </ac:spMkLst>
        </pc:spChg>
        <pc:spChg chg="add del mod">
          <ac:chgData name="GUDI SREENIVASULU ." userId="35ddd82ec245a47a" providerId="Windows Live" clId="Web-{239B9025-5686-4AD9-AEEC-73F9A4734B51}" dt="2024-10-18T17:27:26.481" v="5258"/>
          <ac:spMkLst>
            <pc:docMk/>
            <pc:sldMk cId="2520582305" sldId="345"/>
            <ac:spMk id="4" creationId="{1C29B685-6DC9-DA3D-3B3B-ED116F87ED53}"/>
          </ac:spMkLst>
        </pc:spChg>
        <pc:spChg chg="add del mod">
          <ac:chgData name="GUDI SREENIVASULU ." userId="35ddd82ec245a47a" providerId="Windows Live" clId="Web-{239B9025-5686-4AD9-AEEC-73F9A4734B51}" dt="2024-10-18T17:27:16.231" v="5255"/>
          <ac:spMkLst>
            <pc:docMk/>
            <pc:sldMk cId="2520582305" sldId="345"/>
            <ac:spMk id="7" creationId="{3DB90708-F774-D00E-FDD4-4571A20376D0}"/>
          </ac:spMkLst>
        </pc:spChg>
        <pc:spChg chg="del">
          <ac:chgData name="GUDI SREENIVASULU ." userId="35ddd82ec245a47a" providerId="Windows Live" clId="Web-{239B9025-5686-4AD9-AEEC-73F9A4734B51}" dt="2024-10-18T13:50:32.897" v="3035"/>
          <ac:spMkLst>
            <pc:docMk/>
            <pc:sldMk cId="2520582305" sldId="345"/>
            <ac:spMk id="8" creationId="{27B8245B-90F5-42D5-BB2F-B23140DB200C}"/>
          </ac:spMkLst>
        </pc:spChg>
        <pc:spChg chg="add mod">
          <ac:chgData name="GUDI SREENIVASULU ." userId="35ddd82ec245a47a" providerId="Windows Live" clId="Web-{239B9025-5686-4AD9-AEEC-73F9A4734B51}" dt="2024-10-18T17:27:05.872" v="5249" actId="1076"/>
          <ac:spMkLst>
            <pc:docMk/>
            <pc:sldMk cId="2520582305" sldId="345"/>
            <ac:spMk id="9" creationId="{076BC72D-1FD4-C8FD-F2C0-4C7731850445}"/>
          </ac:spMkLst>
        </pc:spChg>
        <pc:spChg chg="del mod">
          <ac:chgData name="GUDI SREENIVASULU ." userId="35ddd82ec245a47a" providerId="Windows Live" clId="Web-{239B9025-5686-4AD9-AEEC-73F9A4734B51}" dt="2024-10-18T13:52:11.305" v="3066"/>
          <ac:spMkLst>
            <pc:docMk/>
            <pc:sldMk cId="2520582305" sldId="345"/>
            <ac:spMk id="10" creationId="{47262961-9495-E252-E690-1E733A8CCE57}"/>
          </ac:spMkLst>
        </pc:spChg>
        <pc:spChg chg="add del mod">
          <ac:chgData name="GUDI SREENIVASULU ." userId="35ddd82ec245a47a" providerId="Windows Live" clId="Web-{239B9025-5686-4AD9-AEEC-73F9A4734B51}" dt="2024-10-18T17:27:02.075" v="5247"/>
          <ac:spMkLst>
            <pc:docMk/>
            <pc:sldMk cId="2520582305" sldId="345"/>
            <ac:spMk id="11" creationId="{82E0A75F-9802-87BA-BECC-306CA2E952DA}"/>
          </ac:spMkLst>
        </pc:spChg>
        <pc:spChg chg="add del mod">
          <ac:chgData name="GUDI SREENIVASULU ." userId="35ddd82ec245a47a" providerId="Windows Live" clId="Web-{239B9025-5686-4AD9-AEEC-73F9A4734B51}" dt="2024-10-18T17:27:47.403" v="5271"/>
          <ac:spMkLst>
            <pc:docMk/>
            <pc:sldMk cId="2520582305" sldId="345"/>
            <ac:spMk id="13" creationId="{9DDE21A6-34C5-DD54-8B37-57E256526A7E}"/>
          </ac:spMkLst>
        </pc:spChg>
        <pc:spChg chg="add del mod">
          <ac:chgData name="GUDI SREENIVASULU ." userId="35ddd82ec245a47a" providerId="Windows Live" clId="Web-{239B9025-5686-4AD9-AEEC-73F9A4734B51}" dt="2024-10-18T17:30:47.233" v="5290"/>
          <ac:spMkLst>
            <pc:docMk/>
            <pc:sldMk cId="2520582305" sldId="345"/>
            <ac:spMk id="15" creationId="{52D8E44F-57B1-D712-BD5D-8366FAC37FF7}"/>
          </ac:spMkLst>
        </pc:spChg>
        <pc:spChg chg="add del mod">
          <ac:chgData name="GUDI SREENIVASULU ." userId="35ddd82ec245a47a" providerId="Windows Live" clId="Web-{239B9025-5686-4AD9-AEEC-73F9A4734B51}" dt="2024-10-18T17:30:20.936" v="5283"/>
          <ac:spMkLst>
            <pc:docMk/>
            <pc:sldMk cId="2520582305" sldId="345"/>
            <ac:spMk id="17" creationId="{0DFD01DC-F391-BF14-DA1D-98D3371DD697}"/>
          </ac:spMkLst>
        </pc:spChg>
        <pc:spChg chg="add del mod">
          <ac:chgData name="GUDI SREENIVASULU ." userId="35ddd82ec245a47a" providerId="Windows Live" clId="Web-{239B9025-5686-4AD9-AEEC-73F9A4734B51}" dt="2024-10-18T17:32:32.672" v="5303"/>
          <ac:spMkLst>
            <pc:docMk/>
            <pc:sldMk cId="2520582305" sldId="345"/>
            <ac:spMk id="20" creationId="{9663AC82-8C51-8B1D-6CB7-E5F8B2043F03}"/>
          </ac:spMkLst>
        </pc:spChg>
        <pc:graphicFrameChg chg="mod ord modGraphic">
          <ac:chgData name="GUDI SREENIVASULU ." userId="35ddd82ec245a47a" providerId="Windows Live" clId="Web-{239B9025-5686-4AD9-AEEC-73F9A4734B51}" dt="2024-10-18T17:32:13.437" v="5297" actId="1076"/>
          <ac:graphicFrameMkLst>
            <pc:docMk/>
            <pc:sldMk cId="2520582305" sldId="345"/>
            <ac:graphicFrameMk id="6" creationId="{6AF13B15-615A-B282-84CE-BCE3A52AFAF2}"/>
          </ac:graphicFrameMkLst>
        </pc:graphicFrameChg>
        <pc:picChg chg="add mod modCrop">
          <ac:chgData name="GUDI SREENIVASULU ." userId="35ddd82ec245a47a" providerId="Windows Live" clId="Web-{239B9025-5686-4AD9-AEEC-73F9A4734B51}" dt="2024-10-18T17:33:09.875" v="5313" actId="1076"/>
          <ac:picMkLst>
            <pc:docMk/>
            <pc:sldMk cId="2520582305" sldId="345"/>
            <ac:picMk id="2" creationId="{A7818BC7-7173-C182-2F5F-853B23242B44}"/>
          </ac:picMkLst>
        </pc:picChg>
        <pc:picChg chg="add mod modCrop">
          <ac:chgData name="GUDI SREENIVASULU ." userId="35ddd82ec245a47a" providerId="Windows Live" clId="Web-{239B9025-5686-4AD9-AEEC-73F9A4734B51}" dt="2024-10-18T17:33:36.063" v="5316"/>
          <ac:picMkLst>
            <pc:docMk/>
            <pc:sldMk cId="2520582305" sldId="345"/>
            <ac:picMk id="19" creationId="{88F32745-4B41-9417-C4C3-ADA2A933679D}"/>
          </ac:picMkLst>
        </pc:picChg>
      </pc:sldChg>
      <pc:sldChg chg="addSp delSp modSp mod setBg">
        <pc:chgData name="GUDI SREENIVASULU ." userId="35ddd82ec245a47a" providerId="Windows Live" clId="Web-{239B9025-5686-4AD9-AEEC-73F9A4734B51}" dt="2024-10-18T17:35:12.407" v="5317"/>
        <pc:sldMkLst>
          <pc:docMk/>
          <pc:sldMk cId="719664809" sldId="346"/>
        </pc:sldMkLst>
        <pc:spChg chg="mod">
          <ac:chgData name="GUDI SREENIVASULU ." userId="35ddd82ec245a47a" providerId="Windows Live" clId="Web-{239B9025-5686-4AD9-AEEC-73F9A4734B51}" dt="2024-10-18T12:32:04.774" v="2557" actId="1076"/>
          <ac:spMkLst>
            <pc:docMk/>
            <pc:sldMk cId="719664809" sldId="346"/>
            <ac:spMk id="2" creationId="{D58E24D3-07BE-C483-3F42-95EEE83332F6}"/>
          </ac:spMkLst>
        </pc:spChg>
        <pc:spChg chg="add mod">
          <ac:chgData name="GUDI SREENIVASULU ." userId="35ddd82ec245a47a" providerId="Windows Live" clId="Web-{239B9025-5686-4AD9-AEEC-73F9A4734B51}" dt="2024-10-18T12:13:07.643" v="2378" actId="14100"/>
          <ac:spMkLst>
            <pc:docMk/>
            <pc:sldMk cId="719664809" sldId="346"/>
            <ac:spMk id="4" creationId="{FB601329-F580-7802-F197-A40D40FB7FAE}"/>
          </ac:spMkLst>
        </pc:spChg>
        <pc:spChg chg="add mod">
          <ac:chgData name="GUDI SREENIVASULU ." userId="35ddd82ec245a47a" providerId="Windows Live" clId="Web-{239B9025-5686-4AD9-AEEC-73F9A4734B51}" dt="2024-10-18T12:21:25.161" v="2428" actId="14100"/>
          <ac:spMkLst>
            <pc:docMk/>
            <pc:sldMk cId="719664809" sldId="346"/>
            <ac:spMk id="5" creationId="{7CFDFABB-8516-461B-D5E9-2A09E5216156}"/>
          </ac:spMkLst>
        </pc:spChg>
        <pc:spChg chg="add mod">
          <ac:chgData name="GUDI SREENIVASULU ." userId="35ddd82ec245a47a" providerId="Windows Live" clId="Web-{239B9025-5686-4AD9-AEEC-73F9A4734B51}" dt="2024-10-18T12:22:23.302" v="2445" actId="1076"/>
          <ac:spMkLst>
            <pc:docMk/>
            <pc:sldMk cId="719664809" sldId="346"/>
            <ac:spMk id="7" creationId="{78B1C79B-5E77-BD04-8231-E5D603500C08}"/>
          </ac:spMkLst>
        </pc:spChg>
        <pc:spChg chg="add mod">
          <ac:chgData name="GUDI SREENIVASULU ." userId="35ddd82ec245a47a" providerId="Windows Live" clId="Web-{239B9025-5686-4AD9-AEEC-73F9A4734B51}" dt="2024-10-18T12:24:38.928" v="2475" actId="1076"/>
          <ac:spMkLst>
            <pc:docMk/>
            <pc:sldMk cId="719664809" sldId="346"/>
            <ac:spMk id="8" creationId="{DD49361F-BCA6-3DD3-2E0B-55B0D712539D}"/>
          </ac:spMkLst>
        </pc:spChg>
        <pc:spChg chg="add mod">
          <ac:chgData name="GUDI SREENIVASULU ." userId="35ddd82ec245a47a" providerId="Windows Live" clId="Web-{239B9025-5686-4AD9-AEEC-73F9A4734B51}" dt="2024-10-18T12:24:34.928" v="2474" actId="1076"/>
          <ac:spMkLst>
            <pc:docMk/>
            <pc:sldMk cId="719664809" sldId="346"/>
            <ac:spMk id="9" creationId="{EF8C0A09-772A-F3E3-ACC9-9357FFC5F180}"/>
          </ac:spMkLst>
        </pc:spChg>
        <pc:spChg chg="add mod">
          <ac:chgData name="GUDI SREENIVASULU ." userId="35ddd82ec245a47a" providerId="Windows Live" clId="Web-{239B9025-5686-4AD9-AEEC-73F9A4734B51}" dt="2024-10-18T12:24:32.178" v="2473" actId="1076"/>
          <ac:spMkLst>
            <pc:docMk/>
            <pc:sldMk cId="719664809" sldId="346"/>
            <ac:spMk id="10" creationId="{0F937DE6-879B-26FD-8A23-25A274E05EC6}"/>
          </ac:spMkLst>
        </pc:spChg>
        <pc:spChg chg="mod">
          <ac:chgData name="GUDI SREENIVASULU ." userId="35ddd82ec245a47a" providerId="Windows Live" clId="Web-{239B9025-5686-4AD9-AEEC-73F9A4734B51}" dt="2024-10-18T12:12:37.987" v="2374" actId="20577"/>
          <ac:spMkLst>
            <pc:docMk/>
            <pc:sldMk cId="719664809" sldId="346"/>
            <ac:spMk id="11" creationId="{762FCA4D-7EEE-9E3D-F691-FEFB5FB337E6}"/>
          </ac:spMkLst>
        </pc:spChg>
        <pc:spChg chg="add mod">
          <ac:chgData name="GUDI SREENIVASULU ." userId="35ddd82ec245a47a" providerId="Windows Live" clId="Web-{239B9025-5686-4AD9-AEEC-73F9A4734B51}" dt="2024-10-18T12:24:28.194" v="2472" actId="20577"/>
          <ac:spMkLst>
            <pc:docMk/>
            <pc:sldMk cId="719664809" sldId="346"/>
            <ac:spMk id="12" creationId="{249228B5-CC94-7D78-D266-5693086048FD}"/>
          </ac:spMkLst>
        </pc:spChg>
        <pc:spChg chg="del">
          <ac:chgData name="GUDI SREENIVASULU ." userId="35ddd82ec245a47a" providerId="Windows Live" clId="Web-{239B9025-5686-4AD9-AEEC-73F9A4734B51}" dt="2024-10-18T12:12:30.565" v="2372"/>
          <ac:spMkLst>
            <pc:docMk/>
            <pc:sldMk cId="719664809" sldId="346"/>
            <ac:spMk id="18" creationId="{828FD192-492A-A40D-E86A-BABC77587C80}"/>
          </ac:spMkLst>
        </pc:spChg>
        <pc:spChg chg="add del mod">
          <ac:chgData name="GUDI SREENIVASULU ." userId="35ddd82ec245a47a" providerId="Windows Live" clId="Web-{239B9025-5686-4AD9-AEEC-73F9A4734B51}" dt="2024-10-18T12:31:51.602" v="2553"/>
          <ac:spMkLst>
            <pc:docMk/>
            <pc:sldMk cId="719664809" sldId="346"/>
            <ac:spMk id="20" creationId="{0CF0D0C9-9C3E-7AE9-2467-3A7D4A12D696}"/>
          </ac:spMkLst>
        </pc:spChg>
        <pc:spChg chg="del mod">
          <ac:chgData name="GUDI SREENIVASULU ." userId="35ddd82ec245a47a" providerId="Windows Live" clId="Web-{239B9025-5686-4AD9-AEEC-73F9A4734B51}" dt="2024-10-18T12:31:32.665" v="2544"/>
          <ac:spMkLst>
            <pc:docMk/>
            <pc:sldMk cId="719664809" sldId="346"/>
            <ac:spMk id="63" creationId="{9EFE5C42-059F-482E-C029-E8FA5107EEDA}"/>
          </ac:spMkLst>
        </pc:spChg>
        <pc:picChg chg="add mod ord">
          <ac:chgData name="GUDI SREENIVASULU ." userId="35ddd82ec245a47a" providerId="Windows Live" clId="Web-{239B9025-5686-4AD9-AEEC-73F9A4734B51}" dt="2024-10-18T12:32:14.306" v="2560" actId="14100"/>
          <ac:picMkLst>
            <pc:docMk/>
            <pc:sldMk cId="719664809" sldId="346"/>
            <ac:picMk id="19" creationId="{76EB3396-F145-361E-5E1E-073F573C98BC}"/>
          </ac:picMkLst>
        </pc:picChg>
        <pc:cxnChg chg="add mod">
          <ac:chgData name="GUDI SREENIVASULU ." userId="35ddd82ec245a47a" providerId="Windows Live" clId="Web-{239B9025-5686-4AD9-AEEC-73F9A4734B51}" dt="2024-10-18T12:15:44.738" v="2401" actId="14100"/>
          <ac:cxnSpMkLst>
            <pc:docMk/>
            <pc:sldMk cId="719664809" sldId="346"/>
            <ac:cxnSpMk id="6" creationId="{75CB0E63-C5CA-6D53-3EA2-996F9DDF7872}"/>
          </ac:cxnSpMkLst>
        </pc:cxnChg>
        <pc:cxnChg chg="add mod">
          <ac:chgData name="GUDI SREENIVASULU ." userId="35ddd82ec245a47a" providerId="Windows Live" clId="Web-{239B9025-5686-4AD9-AEEC-73F9A4734B51}" dt="2024-10-18T12:29:02.726" v="2519" actId="1076"/>
          <ac:cxnSpMkLst>
            <pc:docMk/>
            <pc:sldMk cId="719664809" sldId="346"/>
            <ac:cxnSpMk id="13" creationId="{04878C95-0F6A-A6AC-0BA8-148DC0ACA682}"/>
          </ac:cxnSpMkLst>
        </pc:cxnChg>
        <pc:cxnChg chg="add mod">
          <ac:chgData name="GUDI SREENIVASULU ." userId="35ddd82ec245a47a" providerId="Windows Live" clId="Web-{239B9025-5686-4AD9-AEEC-73F9A4734B51}" dt="2024-10-18T12:25:39.757" v="2486"/>
          <ac:cxnSpMkLst>
            <pc:docMk/>
            <pc:sldMk cId="719664809" sldId="346"/>
            <ac:cxnSpMk id="14" creationId="{1D6F58B5-B9A3-7D81-D276-D41C8B2F7EAA}"/>
          </ac:cxnSpMkLst>
        </pc:cxnChg>
        <pc:cxnChg chg="add mod">
          <ac:chgData name="GUDI SREENIVASULU ." userId="35ddd82ec245a47a" providerId="Windows Live" clId="Web-{239B9025-5686-4AD9-AEEC-73F9A4734B51}" dt="2024-10-18T12:28:03.476" v="2509"/>
          <ac:cxnSpMkLst>
            <pc:docMk/>
            <pc:sldMk cId="719664809" sldId="346"/>
            <ac:cxnSpMk id="15" creationId="{5165AC21-34BB-8ABC-1E54-050F135EDC3C}"/>
          </ac:cxnSpMkLst>
        </pc:cxnChg>
        <pc:cxnChg chg="add mod">
          <ac:chgData name="GUDI SREENIVASULU ." userId="35ddd82ec245a47a" providerId="Windows Live" clId="Web-{239B9025-5686-4AD9-AEEC-73F9A4734B51}" dt="2024-10-18T12:28:10.320" v="2510" actId="1076"/>
          <ac:cxnSpMkLst>
            <pc:docMk/>
            <pc:sldMk cId="719664809" sldId="346"/>
            <ac:cxnSpMk id="16" creationId="{DF88974A-C937-58B1-E372-3D7C5E6D6F71}"/>
          </ac:cxnSpMkLst>
        </pc:cxnChg>
        <pc:cxnChg chg="add mod">
          <ac:chgData name="GUDI SREENIVASULU ." userId="35ddd82ec245a47a" providerId="Windows Live" clId="Web-{239B9025-5686-4AD9-AEEC-73F9A4734B51}" dt="2024-10-18T12:28:58.617" v="2518" actId="1076"/>
          <ac:cxnSpMkLst>
            <pc:docMk/>
            <pc:sldMk cId="719664809" sldId="346"/>
            <ac:cxnSpMk id="17" creationId="{A4B09D53-087C-D186-124E-5876ED53348C}"/>
          </ac:cxnSpMkLst>
        </pc:cxnChg>
      </pc:sldChg>
      <pc:sldChg chg="addSp delSp modSp mod modClrScheme chgLayout">
        <pc:chgData name="GUDI SREENIVASULU ." userId="35ddd82ec245a47a" providerId="Windows Live" clId="Web-{239B9025-5686-4AD9-AEEC-73F9A4734B51}" dt="2024-10-18T17:12:11.505" v="5183"/>
        <pc:sldMkLst>
          <pc:docMk/>
          <pc:sldMk cId="1689351536" sldId="347"/>
        </pc:sldMkLst>
        <pc:spChg chg="mod ord">
          <ac:chgData name="GUDI SREENIVASULU ." userId="35ddd82ec245a47a" providerId="Windows Live" clId="Web-{239B9025-5686-4AD9-AEEC-73F9A4734B51}" dt="2024-10-18T16:09:36.777" v="3920" actId="1076"/>
          <ac:spMkLst>
            <pc:docMk/>
            <pc:sldMk cId="1689351536" sldId="347"/>
            <ac:spMk id="2" creationId="{2D44923D-C618-15EF-E1D7-7C1B0DBB1D0F}"/>
          </ac:spMkLst>
        </pc:spChg>
        <pc:spChg chg="add mod">
          <ac:chgData name="GUDI SREENIVASULU ." userId="35ddd82ec245a47a" providerId="Windows Live" clId="Web-{239B9025-5686-4AD9-AEEC-73F9A4734B51}" dt="2024-10-18T16:35:44.243" v="4489" actId="1076"/>
          <ac:spMkLst>
            <pc:docMk/>
            <pc:sldMk cId="1689351536" sldId="347"/>
            <ac:spMk id="3" creationId="{8E293A2E-CD2B-21B3-4720-7D66B407927F}"/>
          </ac:spMkLst>
        </pc:spChg>
        <pc:spChg chg="add mod">
          <ac:chgData name="GUDI SREENIVASULU ." userId="35ddd82ec245a47a" providerId="Windows Live" clId="Web-{239B9025-5686-4AD9-AEEC-73F9A4734B51}" dt="2024-10-18T16:35:40.415" v="4488" actId="20577"/>
          <ac:spMkLst>
            <pc:docMk/>
            <pc:sldMk cId="1689351536" sldId="347"/>
            <ac:spMk id="4" creationId="{6112F799-B0A6-0B77-0826-B65FD6918B26}"/>
          </ac:spMkLst>
        </pc:spChg>
        <pc:spChg chg="add del mod">
          <ac:chgData name="GUDI SREENIVASULU ." userId="35ddd82ec245a47a" providerId="Windows Live" clId="Web-{239B9025-5686-4AD9-AEEC-73F9A4734B51}" dt="2024-10-18T17:12:11.505" v="5183"/>
          <ac:spMkLst>
            <pc:docMk/>
            <pc:sldMk cId="1689351536" sldId="347"/>
            <ac:spMk id="8" creationId="{335FC0F4-8AF9-DA83-4906-E555D00A9454}"/>
          </ac:spMkLst>
        </pc:spChg>
        <pc:spChg chg="add del mod">
          <ac:chgData name="GUDI SREENIVASULU ." userId="35ddd82ec245a47a" providerId="Windows Live" clId="Web-{239B9025-5686-4AD9-AEEC-73F9A4734B51}" dt="2024-10-18T16:39:17.104" v="4519"/>
          <ac:spMkLst>
            <pc:docMk/>
            <pc:sldMk cId="1689351536" sldId="347"/>
            <ac:spMk id="11" creationId="{C9EF91C8-F3FC-8565-C2C2-F91A6413C1BB}"/>
          </ac:spMkLst>
        </pc:spChg>
        <pc:graphicFrameChg chg="del mod ord">
          <ac:chgData name="GUDI SREENIVASULU ." userId="35ddd82ec245a47a" providerId="Windows Live" clId="Web-{239B9025-5686-4AD9-AEEC-73F9A4734B51}" dt="2024-10-18T16:02:29.461" v="3894"/>
          <ac:graphicFrameMkLst>
            <pc:docMk/>
            <pc:sldMk cId="1689351536" sldId="347"/>
            <ac:graphicFrameMk id="6" creationId="{8B2437E8-72AB-C7C2-6EC7-E8366A2C8DB4}"/>
          </ac:graphicFrameMkLst>
        </pc:graphicFrameChg>
        <pc:picChg chg="add mod">
          <ac:chgData name="GUDI SREENIVASULU ." userId="35ddd82ec245a47a" providerId="Windows Live" clId="Web-{239B9025-5686-4AD9-AEEC-73F9A4734B51}" dt="2024-10-18T16:36:41.822" v="4496"/>
          <ac:picMkLst>
            <pc:docMk/>
            <pc:sldMk cId="1689351536" sldId="347"/>
            <ac:picMk id="5" creationId="{361EB1C0-8E42-BD14-751E-81349FD6FFE9}"/>
          </ac:picMkLst>
        </pc:picChg>
        <pc:picChg chg="add mod">
          <ac:chgData name="GUDI SREENIVASULU ." userId="35ddd82ec245a47a" providerId="Windows Live" clId="Web-{239B9025-5686-4AD9-AEEC-73F9A4734B51}" dt="2024-10-18T16:38:12.698" v="4507" actId="1076"/>
          <ac:picMkLst>
            <pc:docMk/>
            <pc:sldMk cId="1689351536" sldId="347"/>
            <ac:picMk id="7" creationId="{E1588311-C154-74AB-1636-1E3302FDFAD4}"/>
          </ac:picMkLst>
        </pc:picChg>
        <pc:picChg chg="add mod">
          <ac:chgData name="GUDI SREENIVASULU ." userId="35ddd82ec245a47a" providerId="Windows Live" clId="Web-{239B9025-5686-4AD9-AEEC-73F9A4734B51}" dt="2024-10-18T16:39:36.401" v="4525" actId="14100"/>
          <ac:picMkLst>
            <pc:docMk/>
            <pc:sldMk cId="1689351536" sldId="347"/>
            <ac:picMk id="10" creationId="{FEB44CBB-7130-39BA-EAF9-9AFA88B4A185}"/>
          </ac:picMkLst>
        </pc:picChg>
      </pc:sldChg>
      <pc:sldChg chg="addSp modSp">
        <pc:chgData name="GUDI SREENIVASULU ." userId="35ddd82ec245a47a" providerId="Windows Live" clId="Web-{239B9025-5686-4AD9-AEEC-73F9A4734B51}" dt="2024-10-18T17:11:17.614" v="5171" actId="20577"/>
        <pc:sldMkLst>
          <pc:docMk/>
          <pc:sldMk cId="4273949180" sldId="349"/>
        </pc:sldMkLst>
        <pc:spChg chg="mod">
          <ac:chgData name="GUDI SREENIVASULU ." userId="35ddd82ec245a47a" providerId="Windows Live" clId="Web-{239B9025-5686-4AD9-AEEC-73F9A4734B51}" dt="2024-10-18T16:45:49.936" v="4542" actId="1076"/>
          <ac:spMkLst>
            <pc:docMk/>
            <pc:sldMk cId="4273949180" sldId="349"/>
            <ac:spMk id="2" creationId="{5475D893-E98A-260A-9EC4-B9365E533FD5}"/>
          </ac:spMkLst>
        </pc:spChg>
        <pc:spChg chg="mod">
          <ac:chgData name="GUDI SREENIVASULU ." userId="35ddd82ec245a47a" providerId="Windows Live" clId="Web-{239B9025-5686-4AD9-AEEC-73F9A4734B51}" dt="2024-10-18T16:46:02.717" v="4544" actId="1076"/>
          <ac:spMkLst>
            <pc:docMk/>
            <pc:sldMk cId="4273949180" sldId="349"/>
            <ac:spMk id="3" creationId="{FD70D88C-5989-4007-4953-F54A4A34B778}"/>
          </ac:spMkLst>
        </pc:spChg>
        <pc:spChg chg="add mod">
          <ac:chgData name="GUDI SREENIVASULU ." userId="35ddd82ec245a47a" providerId="Windows Live" clId="Web-{239B9025-5686-4AD9-AEEC-73F9A4734B51}" dt="2024-10-18T17:11:17.614" v="5171" actId="20577"/>
          <ac:spMkLst>
            <pc:docMk/>
            <pc:sldMk cId="4273949180" sldId="349"/>
            <ac:spMk id="4" creationId="{D9E04828-A3FA-8BE4-B08E-F12DF0CDD236}"/>
          </ac:spMkLst>
        </pc:spChg>
        <pc:picChg chg="mod">
          <ac:chgData name="GUDI SREENIVASULU ." userId="35ddd82ec245a47a" providerId="Windows Live" clId="Web-{239B9025-5686-4AD9-AEEC-73F9A4734B51}" dt="2024-10-18T16:56:03.691" v="4850" actId="1076"/>
          <ac:picMkLst>
            <pc:docMk/>
            <pc:sldMk cId="4273949180" sldId="349"/>
            <ac:picMk id="5" creationId="{DE72DC91-8DC9-B68C-C1D3-8F5273481A74}"/>
          </ac:picMkLst>
        </pc:picChg>
      </pc:sldChg>
      <pc:sldChg chg="addSp modSp new">
        <pc:chgData name="GUDI SREENIVASULU ." userId="35ddd82ec245a47a" providerId="Windows Live" clId="Web-{239B9025-5686-4AD9-AEEC-73F9A4734B51}" dt="2024-10-18T17:15:11.834" v="5217" actId="1076"/>
        <pc:sldMkLst>
          <pc:docMk/>
          <pc:sldMk cId="1419008254" sldId="350"/>
        </pc:sldMkLst>
        <pc:spChg chg="mod">
          <ac:chgData name="GUDI SREENIVASULU ." userId="35ddd82ec245a47a" providerId="Windows Live" clId="Web-{239B9025-5686-4AD9-AEEC-73F9A4734B51}" dt="2024-10-18T17:14:01.584" v="5198" actId="20577"/>
          <ac:spMkLst>
            <pc:docMk/>
            <pc:sldMk cId="1419008254" sldId="350"/>
            <ac:spMk id="2" creationId="{CEFDD290-9B3A-437D-EDF1-CEA423C6903A}"/>
          </ac:spMkLst>
        </pc:spChg>
        <pc:spChg chg="add mod">
          <ac:chgData name="GUDI SREENIVASULU ." userId="35ddd82ec245a47a" providerId="Windows Live" clId="Web-{239B9025-5686-4AD9-AEEC-73F9A4734B51}" dt="2024-10-18T17:13:56.459" v="5195" actId="14100"/>
          <ac:spMkLst>
            <pc:docMk/>
            <pc:sldMk cId="1419008254" sldId="350"/>
            <ac:spMk id="4" creationId="{89924ECB-5917-BC39-EECA-C252F7908C37}"/>
          </ac:spMkLst>
        </pc:spChg>
        <pc:spChg chg="add mod">
          <ac:chgData name="GUDI SREENIVASULU ." userId="35ddd82ec245a47a" providerId="Windows Live" clId="Web-{239B9025-5686-4AD9-AEEC-73F9A4734B51}" dt="2024-10-18T17:15:11.834" v="5217" actId="1076"/>
          <ac:spMkLst>
            <pc:docMk/>
            <pc:sldMk cId="1419008254" sldId="350"/>
            <ac:spMk id="6" creationId="{D239B273-0E14-BCA5-26D7-0B10D2612EE1}"/>
          </ac:spMkLst>
        </pc:spChg>
        <pc:picChg chg="add mod">
          <ac:chgData name="GUDI SREENIVASULU ." userId="35ddd82ec245a47a" providerId="Windows Live" clId="Web-{239B9025-5686-4AD9-AEEC-73F9A4734B51}" dt="2024-10-18T17:14:35.193" v="5205" actId="14100"/>
          <ac:picMkLst>
            <pc:docMk/>
            <pc:sldMk cId="1419008254" sldId="350"/>
            <ac:picMk id="3" creationId="{545A18B3-C945-5E97-6C9B-3BE13021D410}"/>
          </ac:picMkLst>
        </pc:picChg>
      </pc:sldChg>
    </pc:docChg>
  </pc:docChgLst>
  <pc:docChgLst>
    <pc:chgData name="GUDI SREENIVASULU ." userId="35ddd82ec245a47a" providerId="Windows Live" clId="Web-{DC6183D5-FB5A-4328-B8A8-FEF10D9D6EFE}"/>
    <pc:docChg chg="modSld">
      <pc:chgData name="GUDI SREENIVASULU ." userId="35ddd82ec245a47a" providerId="Windows Live" clId="Web-{DC6183D5-FB5A-4328-B8A8-FEF10D9D6EFE}" dt="2024-10-17T13:54:34.169" v="75" actId="20577"/>
      <pc:docMkLst>
        <pc:docMk/>
      </pc:docMkLst>
      <pc:sldChg chg="modSp">
        <pc:chgData name="GUDI SREENIVASULU ." userId="35ddd82ec245a47a" providerId="Windows Live" clId="Web-{DC6183D5-FB5A-4328-B8A8-FEF10D9D6EFE}" dt="2024-10-17T13:54:34.169" v="75" actId="20577"/>
        <pc:sldMkLst>
          <pc:docMk/>
          <pc:sldMk cId="2955403071" sldId="334"/>
        </pc:sldMkLst>
        <pc:spChg chg="mod">
          <ac:chgData name="GUDI SREENIVASULU ." userId="35ddd82ec245a47a" providerId="Windows Live" clId="Web-{DC6183D5-FB5A-4328-B8A8-FEF10D9D6EFE}" dt="2024-10-17T13:54:34.169" v="75" actId="20577"/>
          <ac:spMkLst>
            <pc:docMk/>
            <pc:sldMk cId="2955403071" sldId="334"/>
            <ac:spMk id="2" creationId="{C3A9968B-2619-4F71-AB00-4C493E12080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E99E25-5B65-D93A-3010-8B947D67E6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EB28A-33CC-6CF5-1214-F2C3205F6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88634-FBA9-41D6-8B35-EE3A7D816B7C}" type="datetimeFigureOut">
              <a:rPr lang="en-US" smtClean="0"/>
              <a:t>10/18/2024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63414-6160-FF79-B3F6-CD615625C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3E93F-BDEC-C5F7-2553-8324882C41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C78D2-97D1-4B37-BDD1-08A09BD4CA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135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10/18/2024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796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2307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167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0596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364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73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487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776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010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547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706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9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93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61510" y="2744546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59" y="640080"/>
            <a:ext cx="4815836" cy="210312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183E8BD-29F0-8F9F-FC7D-73F8067BCDD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C983CA3-739C-6C20-AFE0-0997370354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31427" y="640080"/>
            <a:ext cx="5122889" cy="2103120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lnSpc>
                <a:spcPct val="110000"/>
              </a:lnSpc>
              <a:buNone/>
              <a:defRPr sz="1800">
                <a:solidFill>
                  <a:schemeClr val="tx1"/>
                </a:solidFill>
              </a:defRPr>
            </a:lvl1pPr>
            <a:lvl2pPr marL="228600">
              <a:lnSpc>
                <a:spcPct val="100000"/>
              </a:lnSpc>
              <a:defRPr sz="1600">
                <a:solidFill>
                  <a:schemeClr val="tx1"/>
                </a:solidFill>
              </a:defRPr>
            </a:lvl2pPr>
            <a:lvl3pPr marL="457200">
              <a:lnSpc>
                <a:spcPct val="100000"/>
              </a:lnSpc>
              <a:defRPr sz="1400">
                <a:solidFill>
                  <a:schemeClr val="tx1"/>
                </a:solidFill>
              </a:defRPr>
            </a:lvl3pPr>
            <a:lvl4pPr marL="685800">
              <a:lnSpc>
                <a:spcPct val="100000"/>
              </a:lnSpc>
              <a:defRPr sz="1200">
                <a:solidFill>
                  <a:schemeClr val="tx1"/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C9F29C-BBE9-AFB4-AFC6-30BCA4EB2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C4D286-C480-B4CF-4406-CACC323F9FAD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280160" y="3017520"/>
            <a:ext cx="10374152" cy="3208866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BEE2817-4518-D59A-BD13-29A3D4FE64F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539516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905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4970638"/>
            <a:ext cx="9144000" cy="1280160"/>
          </a:xfrm>
        </p:spPr>
        <p:txBody>
          <a:bodyPr lIns="0" tIns="0" rIns="0" bIns="0" anchor="b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0626849-9D2D-3C95-8C10-FA8F325F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685800"/>
            <a:ext cx="4937760" cy="402336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>
              <a:spcBef>
                <a:spcPts val="1200"/>
              </a:spcBef>
              <a:defRPr sz="1800"/>
            </a:lvl2pPr>
            <a:lvl3pPr marL="914400">
              <a:spcBef>
                <a:spcPts val="1200"/>
              </a:spcBef>
              <a:defRPr sz="1800"/>
            </a:lvl3pPr>
            <a:lvl4pPr marL="1371600">
              <a:spcBef>
                <a:spcPts val="1200"/>
              </a:spcBef>
              <a:defRPr sz="1800"/>
            </a:lvl4pPr>
            <a:lvl5pPr marL="18288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04755" y="685800"/>
            <a:ext cx="4937760" cy="4023360"/>
          </a:xfrm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800"/>
            </a:lvl2pPr>
            <a:lvl3pPr>
              <a:spcBef>
                <a:spcPts val="1200"/>
              </a:spcBef>
              <a:defRPr sz="1800"/>
            </a:lvl3pPr>
            <a:lvl4pPr>
              <a:spcBef>
                <a:spcPts val="1200"/>
              </a:spcBef>
              <a:defRPr sz="1800"/>
            </a:lvl4pPr>
            <a:lvl5pPr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17D91C-F78C-0E4C-FB27-7112AB840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22570" y="5680647"/>
            <a:ext cx="465456" cy="581432"/>
            <a:chOff x="7843462" y="2744546"/>
            <a:chExt cx="465456" cy="581432"/>
          </a:xfrm>
        </p:grpSpPr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C935CF3-75DF-0DC7-1B2A-E0E0205DF64B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Graphic 13">
              <a:extLst>
                <a:ext uri="{FF2B5EF4-FFF2-40B4-BE49-F238E27FC236}">
                  <a16:creationId xmlns:a16="http://schemas.microsoft.com/office/drawing/2014/main" id="{D5782BEB-6319-DEC1-F9ED-BA9201C6B9B7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6E59DFAF-9794-BD12-D89A-422FFFFCE023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6444A47-BCB3-5C86-F2B8-25092BE8D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48C53D-49AB-C003-70E8-5117AF079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6BC1DE-6696-3408-564E-2D73B1266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711518" y="5393214"/>
            <a:ext cx="1097341" cy="736658"/>
            <a:chOff x="10508317" y="446637"/>
            <a:chExt cx="1097341" cy="736658"/>
          </a:xfrm>
        </p:grpSpPr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268EB1E4-29D6-C3F5-BCBB-FB7E7EE5C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08317" y="492206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Graphic 16">
              <a:extLst>
                <a:ext uri="{FF2B5EF4-FFF2-40B4-BE49-F238E27FC236}">
                  <a16:creationId xmlns:a16="http://schemas.microsoft.com/office/drawing/2014/main" id="{09524D46-140F-2F4F-430B-F59815A07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477944" y="1055581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Graphic 14">
              <a:extLst>
                <a:ext uri="{FF2B5EF4-FFF2-40B4-BE49-F238E27FC236}">
                  <a16:creationId xmlns:a16="http://schemas.microsoft.com/office/drawing/2014/main" id="{AC75143B-C717-8D04-743C-B40FB5EFB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41555" y="446637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376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40080"/>
            <a:ext cx="10087699" cy="1280160"/>
          </a:xfrm>
        </p:spPr>
        <p:txBody>
          <a:bodyPr lIns="0" tIns="0" rIns="0" bIns="0" anchor="b" anchorCtr="0"/>
          <a:lstStyle>
            <a:lvl1pPr>
              <a:defRPr sz="4000" b="1" cap="all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6B8DF0-B7E6-5032-C3C7-E457E793B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80160" y="2103119"/>
            <a:ext cx="10087699" cy="4114800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5F4D40-ADE4-5EEB-436C-8563A49C5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bbles and Title 1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 lIns="0" tIns="0" rIns="0" anchor="b"/>
          <a:lstStyle>
            <a:lvl1pPr algn="r">
              <a:lnSpc>
                <a:spcPts val="4800"/>
              </a:lnSpc>
              <a:defRPr sz="4800" b="1" cap="all" spc="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FC9B12A4-113B-B3F6-5926-5C2A6F504A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71606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0609" y="3127248"/>
            <a:ext cx="6117381" cy="301752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F51D36-DB19-27CD-47E0-A4261648D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8614240">
            <a:off x="3975343" y="2819532"/>
            <a:ext cx="465456" cy="581432"/>
            <a:chOff x="7843462" y="2744546"/>
            <a:chExt cx="465456" cy="581432"/>
          </a:xfrm>
        </p:grpSpPr>
        <p:sp>
          <p:nvSpPr>
            <p:cNvPr id="4" name="Graphic 12">
              <a:extLst>
                <a:ext uri="{FF2B5EF4-FFF2-40B4-BE49-F238E27FC236}">
                  <a16:creationId xmlns:a16="http://schemas.microsoft.com/office/drawing/2014/main" id="{3EFED0E0-17D4-C5B0-09D0-B43338A856B3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Graphic 13">
              <a:extLst>
                <a:ext uri="{FF2B5EF4-FFF2-40B4-BE49-F238E27FC236}">
                  <a16:creationId xmlns:a16="http://schemas.microsoft.com/office/drawing/2014/main" id="{8F798BBE-9B6F-700D-08A1-09ABC5388CCE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Graphic 15">
              <a:extLst>
                <a:ext uri="{FF2B5EF4-FFF2-40B4-BE49-F238E27FC236}">
                  <a16:creationId xmlns:a16="http://schemas.microsoft.com/office/drawing/2014/main" id="{4AE2D1C5-9D85-9049-690C-3AFCE7E2DA56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0FE75D-ACD3-655E-58A7-8F2C18276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362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1509713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5B2B208-F5B9-0151-C982-A389CB0B2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0EEA6CA-DE1E-18ED-E69E-54A1372F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973C81-5E94-41F6-CE15-3B4763B3A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835B5C-F994-9D57-3118-919EE90F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6544" y="614202"/>
            <a:ext cx="5918072" cy="2276856"/>
          </a:xfrm>
        </p:spPr>
        <p:txBody>
          <a:bodyPr lIns="0" tIns="0" rIns="0" bIns="0" anchor="b"/>
          <a:lstStyle>
            <a:lvl1pPr algn="r">
              <a:lnSpc>
                <a:spcPts val="4000"/>
              </a:lnSpc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738AB3-8054-6E21-C34C-36AF3A31AC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80160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tIns="914400" anchor="t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D1B85-4BEF-C1C1-5619-B82E9E44A9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16548" y="3161752"/>
            <a:ext cx="5918068" cy="3144965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2pPr>
            <a:lvl3pPr marL="9144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3pPr>
            <a:lvl4pPr marL="13716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4pPr>
            <a:lvl5pPr marL="1828800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52402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9872E9-2F0D-2FEB-0974-F0BBBC5E03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238999" y="6356350"/>
            <a:ext cx="379561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9670435">
            <a:off x="7632743" y="794953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01D87F51-D69B-9038-0566-4FDC355AB6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7587" y="411831"/>
            <a:ext cx="3521337" cy="3521344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51239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640080"/>
            <a:ext cx="10302240" cy="1852046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588447"/>
            <a:ext cx="7853678" cy="726645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7659974" y="445645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5DDB7824-50BA-B12F-AD49-CA8953CA3A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36252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52645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4800" y="640080"/>
            <a:ext cx="7498080" cy="1280160"/>
          </a:xfrm>
        </p:spPr>
        <p:txBody>
          <a:bodyPr lIns="0" tIns="0" rIns="0" bIns="0" anchor="b" anchorCtr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2376"/>
            <a:ext cx="520991" cy="517379"/>
          </a:xfrm>
        </p:spPr>
        <p:txBody>
          <a:bodyPr anchor="t" anchorCtr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17615" y="895646"/>
            <a:ext cx="1956925" cy="195692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" anchor="t" anchorCtr="0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4800" y="2194560"/>
            <a:ext cx="7498080" cy="40233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defRPr sz="1600"/>
            </a:lvl2pPr>
            <a:lvl3pPr marL="457200">
              <a:defRPr sz="1400"/>
            </a:lvl3pPr>
            <a:lvl4pPr marL="685800">
              <a:defRPr sz="12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8B5E78-A531-681D-1312-F21B52D0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70685" y="620661"/>
            <a:ext cx="403448" cy="381782"/>
            <a:chOff x="10969280" y="1780012"/>
            <a:chExt cx="403448" cy="381782"/>
          </a:xfrm>
        </p:grpSpPr>
        <p:sp>
          <p:nvSpPr>
            <p:cNvPr id="17" name="Graphic 10">
              <a:extLst>
                <a:ext uri="{FF2B5EF4-FFF2-40B4-BE49-F238E27FC236}">
                  <a16:creationId xmlns:a16="http://schemas.microsoft.com/office/drawing/2014/main" id="{AAD06B87-D9B2-4F94-B734-A8F039A20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81590" y="2070656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Graphic 11">
              <a:extLst>
                <a:ext uri="{FF2B5EF4-FFF2-40B4-BE49-F238E27FC236}">
                  <a16:creationId xmlns:a16="http://schemas.microsoft.com/office/drawing/2014/main" id="{BB13A13C-36EA-4B13-9175-C5FE95B34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969280" y="1780012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5189CAD3-7011-6481-11F8-05B5CB106F0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7CB27F-7A56-A747-A4D6-5627C2463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+ Subtitle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3383280"/>
            <a:ext cx="10302240" cy="1852046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966886"/>
            <a:ext cx="10302237" cy="397191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97692" y="62029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912362-D30D-7B0B-BA94-0993B1EBC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2775857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64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85800"/>
            <a:ext cx="9137012" cy="1280160"/>
          </a:xfrm>
        </p:spPr>
        <p:txBody>
          <a:bodyPr lIns="0" tIns="0" rIns="0" bIns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F91A5DB-A2CA-1D70-9A06-3869A288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2327440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23402" y="2327441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D6A69CF-70D6-AB12-CD8B-FD75B7EE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EFE408-BFE1-16DC-F7C6-47F55C171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992" y="0"/>
            <a:ext cx="5779008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572" y="685800"/>
            <a:ext cx="4754880" cy="567055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C0ED5DD-6381-0FFD-7B45-D21179A3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042E432-AE48-385B-DEA1-32129394CE7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279526" y="1533524"/>
            <a:ext cx="4663440" cy="1895475"/>
          </a:xfrm>
        </p:spPr>
        <p:txBody>
          <a:bodyPr lIns="0" tIns="0" rIns="0" bIns="0" anchor="t" anchorCtr="0">
            <a:noAutofit/>
          </a:bodyPr>
          <a:lstStyle>
            <a:lvl1pPr marL="342900" indent="-512064">
              <a:spcBef>
                <a:spcPts val="1000"/>
              </a:spcBef>
              <a:buFont typeface="+mj-lt"/>
              <a:buAutoNum type="arabicPeriod"/>
              <a:defRPr sz="1800"/>
            </a:lvl1pPr>
            <a:lvl2pPr marL="1028700" indent="-342900">
              <a:spcBef>
                <a:spcPts val="1200"/>
              </a:spcBef>
              <a:buFont typeface="+mj-lt"/>
              <a:buAutoNum type="alphaLcPeriod"/>
              <a:defRPr sz="1800"/>
            </a:lvl2pPr>
            <a:lvl3pPr marL="1257300" indent="-342900">
              <a:spcBef>
                <a:spcPts val="1200"/>
              </a:spcBef>
              <a:buFont typeface="+mj-lt"/>
              <a:buAutoNum type="arabicParenR"/>
              <a:defRPr sz="1800"/>
            </a:lvl3pPr>
            <a:lvl4pPr marL="1714500" indent="-342900">
              <a:spcBef>
                <a:spcPts val="1200"/>
              </a:spcBef>
              <a:buFont typeface="+mj-lt"/>
              <a:buAutoNum type="alphaLcParenR"/>
              <a:defRPr sz="1800"/>
            </a:lvl4pPr>
            <a:lvl5pPr marL="2228850" indent="-400050">
              <a:spcBef>
                <a:spcPts val="1200"/>
              </a:spcBef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F111B2E-0535-57E2-FE92-620F9307A95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0160" y="3482974"/>
            <a:ext cx="4663440" cy="1190033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spcBef>
                <a:spcPts val="1200"/>
              </a:spcBef>
              <a:buNone/>
              <a:defRPr sz="1600"/>
            </a:lvl2pPr>
            <a:lvl3pPr marL="914400" indent="0">
              <a:spcBef>
                <a:spcPts val="1200"/>
              </a:spcBef>
              <a:buNone/>
              <a:defRPr sz="1400"/>
            </a:lvl3pPr>
            <a:lvl4pPr marL="1371600" indent="0">
              <a:spcBef>
                <a:spcPts val="1200"/>
              </a:spcBef>
              <a:buNone/>
              <a:defRPr sz="1200"/>
            </a:lvl4pPr>
            <a:lvl5pPr marL="1828800" indent="0">
              <a:spcBef>
                <a:spcPts val="12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1280160" y="4692058"/>
            <a:ext cx="4663440" cy="1584918"/>
          </a:xfrm>
        </p:spPr>
        <p:txBody>
          <a:bodyPr lIns="0" tIns="0" rIns="0" bIns="0" anchor="t" anchorCtr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600"/>
            </a:lvl2pPr>
            <a:lvl3pPr>
              <a:spcBef>
                <a:spcPts val="1200"/>
              </a:spcBef>
              <a:defRPr sz="1400"/>
            </a:lvl3pPr>
            <a:lvl4pPr>
              <a:spcBef>
                <a:spcPts val="1200"/>
              </a:spcBef>
              <a:defRPr sz="1200"/>
            </a:lvl4pPr>
            <a:lvl5pPr>
              <a:spcBef>
                <a:spcPts val="1200"/>
              </a:spcBef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4C23E1A-9E5E-DA12-8E11-83F48676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FE6E42-6A8F-C459-87EE-E2A5BAFA8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32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 lIns="0" tIns="0" rIns="0" bIns="0" anchor="ctr" anchorCtr="0"/>
          <a:lstStyle>
            <a:lvl1pPr algn="l">
              <a:lnSpc>
                <a:spcPts val="4000"/>
              </a:lnSpc>
              <a:spcBef>
                <a:spcPts val="1000"/>
              </a:spcBef>
              <a:defRPr sz="4000" b="1" i="0" cap="all" spc="0" baseline="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FB40175-FA51-DA14-A5B2-CD06DE6ECC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lnSpc>
                <a:spcPct val="110000"/>
              </a:lnSpc>
              <a:defRPr sz="1600"/>
            </a:lvl2pPr>
            <a:lvl3pPr marL="457200">
              <a:lnSpc>
                <a:spcPct val="110000"/>
              </a:lnSpc>
              <a:defRPr sz="1400"/>
            </a:lvl3pPr>
            <a:lvl4pPr marL="685800">
              <a:lnSpc>
                <a:spcPct val="110000"/>
              </a:lnSpc>
              <a:defRPr sz="1200"/>
            </a:lvl4pPr>
            <a:lvl5pPr marL="914400">
              <a:lnSpc>
                <a:spcPct val="11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089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95553" y="301752"/>
            <a:ext cx="5221224" cy="6263640"/>
          </a:xfrm>
        </p:spPr>
        <p:txBody>
          <a:bodyPr tIns="914400" anchor="t" anchorCtr="0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7A4AE671-C203-0370-2888-FC8F7D444D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434825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92BFA8-57AD-0B5C-2534-1E862B58D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5127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80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394" y="1"/>
            <a:ext cx="9918405" cy="164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5394" y="1825625"/>
            <a:ext cx="99184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6121" y="726630"/>
            <a:ext cx="520991" cy="51737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800" b="1" i="0" cap="all" spc="100" baseline="0"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F1C86-6A9C-D287-D381-5634A69BF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5394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B8477-3F24-EDCB-C8AC-8433636391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8999" y="6356350"/>
            <a:ext cx="41148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7" r:id="rId2"/>
    <p:sldLayoutId id="2147483728" r:id="rId3"/>
    <p:sldLayoutId id="2147483729" r:id="rId4"/>
    <p:sldLayoutId id="2147483710" r:id="rId5"/>
    <p:sldLayoutId id="2147483727" r:id="rId6"/>
    <p:sldLayoutId id="2147483701" r:id="rId7"/>
    <p:sldLayoutId id="2147483721" r:id="rId8"/>
    <p:sldLayoutId id="2147483720" r:id="rId9"/>
    <p:sldLayoutId id="2147483730" r:id="rId10"/>
    <p:sldLayoutId id="2147483722" r:id="rId11"/>
    <p:sldLayoutId id="2147483698" r:id="rId12"/>
    <p:sldLayoutId id="2147483732" r:id="rId13"/>
    <p:sldLayoutId id="2147483702" r:id="rId14"/>
    <p:sldLayoutId id="2147483703" r:id="rId15"/>
  </p:sldLayoutIdLst>
  <p:hf sldNum="0" hdr="0" ftr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ultratendencias.com/2013/06/cubesat-es-una-nueva-revolucion-en-el.html" TargetMode="External"/><Relationship Id="rId5" Type="http://schemas.openxmlformats.org/officeDocument/2006/relationships/image" Target="../media/image2.jpeg"/><Relationship Id="rId4" Type="http://schemas.openxmlformats.org/officeDocument/2006/relationships/hyperlink" Target="http://buana-kata.blogspot.co.il/2015/04/galaxy-wallpaper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sourceslist.eu/blog/linux-blog/ardusat-piccoli-satelliti-economici-basati-su-arduino/" TargetMode="External"/><Relationship Id="rId5" Type="http://schemas.openxmlformats.org/officeDocument/2006/relationships/image" Target="../media/image19.png"/><Relationship Id="rId4" Type="http://schemas.openxmlformats.org/officeDocument/2006/relationships/hyperlink" Target="https://blogs.ed.ac.uk/hdeak/2020/02/09/space-network-scotland-global-scale-earth-analytic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ssd.copernicus.org/articles/10/1281/2018/essd-10-1281-2018-assets.html" TargetMode="External"/><Relationship Id="rId5" Type="http://schemas.openxmlformats.org/officeDocument/2006/relationships/image" Target="../media/image21.png"/><Relationship Id="rId4" Type="http://schemas.openxmlformats.org/officeDocument/2006/relationships/hyperlink" Target="https://en.wikipedia.org/wiki/Earth_observation_satellit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hyperlink" Target="https://commons.wikimedia.org/wiki/Category:Reaction_wheel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hyperlink" Target="https://www.universetoday.com/tag/ion-propulsion/" TargetMode="External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ws.uct.ac.za/article/-2020-07-01-martinez-first-african-to-win-prestigious-space-science-medal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hyperlink" Target="https://fsymbols.com/signs/femal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universetoday.com/tag/solar-sail/page/2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sei-engagement.pubpub.org/pub/6jkgakgc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electronics-lab.com/tag/magnetic/" TargetMode="External"/><Relationship Id="rId5" Type="http://schemas.openxmlformats.org/officeDocument/2006/relationships/image" Target="../media/image10.jpeg"/><Relationship Id="rId4" Type="http://schemas.openxmlformats.org/officeDocument/2006/relationships/hyperlink" Target="https://www.electronics-lab.com/project/inductive-proximity-sensor-using-tca505/img_4737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jpeg"/><Relationship Id="rId4" Type="http://schemas.openxmlformats.org/officeDocument/2006/relationships/hyperlink" Target="http://spiff.rit.edu/classes/phys106/lectures/insight/insight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universetoday.com/tag/1st-interplanetary-cubesat/" TargetMode="External"/><Relationship Id="rId5" Type="http://schemas.openxmlformats.org/officeDocument/2006/relationships/image" Target="../media/image14.jpeg"/><Relationship Id="rId4" Type="http://schemas.openxmlformats.org/officeDocument/2006/relationships/hyperlink" Target="https://www.universetoday.com/tag/nanosats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universetoday.com/tag/orbit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universetoday.com/tag/isro/" TargetMode="External"/><Relationship Id="rId5" Type="http://schemas.openxmlformats.org/officeDocument/2006/relationships/image" Target="../media/image17.jpeg"/><Relationship Id="rId4" Type="http://schemas.openxmlformats.org/officeDocument/2006/relationships/hyperlink" Target="https://www.universetoday.com/tag/emergent-space-technologie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04854" y="269461"/>
            <a:ext cx="4714241" cy="1034281"/>
          </a:xfrm>
        </p:spPr>
        <p:txBody>
          <a:bodyPr/>
          <a:lstStyle/>
          <a:p>
            <a:pPr algn="ctr"/>
            <a:r>
              <a:rPr lang="en-US" sz="9600" i="1" u="sng" err="1">
                <a:solidFill>
                  <a:srgbClr val="7030A0"/>
                </a:solidFill>
                <a:latin typeface="Calibri"/>
                <a:ea typeface="Calibri"/>
                <a:cs typeface="Calibri"/>
              </a:rPr>
              <a:t>cubesat</a:t>
            </a:r>
            <a:endParaRPr lang="en-US" sz="9600" i="1" u="sng">
              <a:solidFill>
                <a:srgbClr val="7030A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3" name="Picture 2" descr="A galaxy in space with stars&#10;&#10;Description automatically generated">
            <a:extLst>
              <a:ext uri="{FF2B5EF4-FFF2-40B4-BE49-F238E27FC236}">
                <a16:creationId xmlns:a16="http://schemas.microsoft.com/office/drawing/2014/main" id="{FFF69708-6C0D-B201-C04E-B4A9EFFFA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4619" y="1428173"/>
            <a:ext cx="5631873" cy="420947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268C22-4DB3-DE26-CDC9-C2FBADEBE841}"/>
              </a:ext>
            </a:extLst>
          </p:cNvPr>
          <p:cNvSpPr txBox="1"/>
          <p:nvPr/>
        </p:nvSpPr>
        <p:spPr>
          <a:xfrm>
            <a:off x="10356574" y="6325704"/>
            <a:ext cx="1506330" cy="380375"/>
          </a:xfrm>
          <a:prstGeom prst="rect">
            <a:avLst/>
          </a:prstGeom>
          <a:solidFill>
            <a:srgbClr val="ED7D3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SOWMYA</a:t>
            </a:r>
          </a:p>
        </p:txBody>
      </p:sp>
      <p:pic>
        <p:nvPicPr>
          <p:cNvPr id="7" name="Picture 6" descr="A satellite in space above the earth&#10;&#10;Description automatically generated">
            <a:extLst>
              <a:ext uri="{FF2B5EF4-FFF2-40B4-BE49-F238E27FC236}">
                <a16:creationId xmlns:a16="http://schemas.microsoft.com/office/drawing/2014/main" id="{FA188DB9-9CD8-2138-5E43-C449C0EA38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446215" y="645558"/>
            <a:ext cx="3828475" cy="250336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 descr="andromeda galaxy, messier 31, m31, stars, cosmos, ngc 224, spiral ...">
            <a:extLst>
              <a:ext uri="{FF2B5EF4-FFF2-40B4-BE49-F238E27FC236}">
                <a16:creationId xmlns:a16="http://schemas.microsoft.com/office/drawing/2014/main" id="{6797EA16-520D-34D1-E4F5-D1C2EE31AD8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3244" b="3244"/>
          <a:stretch>
            <a:fillRect/>
          </a:stretch>
        </p:blipFill>
        <p:spPr>
          <a:xfrm>
            <a:off x="5363441" y="2863273"/>
            <a:ext cx="6360392" cy="36483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55403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8E8345-0D66-2EBF-E4C6-AFEBD2D34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3" y="380900"/>
            <a:ext cx="11591661" cy="1629589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WEIGHT DISTRIBUTION FOR EACH COMPONENT</a:t>
            </a:r>
          </a:p>
        </p:txBody>
      </p:sp>
      <p:graphicFrame>
        <p:nvGraphicFramePr>
          <p:cNvPr id="6" name="Table Placeholder 2">
            <a:extLst>
              <a:ext uri="{FF2B5EF4-FFF2-40B4-BE49-F238E27FC236}">
                <a16:creationId xmlns:a16="http://schemas.microsoft.com/office/drawing/2014/main" id="{6AF13B15-615A-B282-84CE-BCE3A52AFAF2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625801838"/>
              </p:ext>
            </p:extLst>
          </p:nvPr>
        </p:nvGraphicFramePr>
        <p:xfrm>
          <a:off x="273341" y="3068437"/>
          <a:ext cx="5988772" cy="3699979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768913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2219859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</a:tblGrid>
              <a:tr h="45678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COMPONENT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WEIGHT(g)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44156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SOLAR PANNELS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80-100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44156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BATTERY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150-200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4872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COMMUNICATION MOULE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100-150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44156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SENSORS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180-200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  <a:tr h="487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ONBOARD COMPUTER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50-100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4887619"/>
                  </a:ext>
                </a:extLst>
              </a:tr>
              <a:tr h="4872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STRUCTURE AND HOUSING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200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193086"/>
                  </a:ext>
                </a:extLst>
              </a:tr>
              <a:tr h="45678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760-1000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029533"/>
                  </a:ext>
                </a:extLst>
              </a:tr>
            </a:tbl>
          </a:graphicData>
        </a:graphic>
      </p:graphicFrame>
      <p:pic>
        <p:nvPicPr>
          <p:cNvPr id="2" name="Picture 1" descr="A satellite in space above the earth&#10;&#10;Description automatically generated">
            <a:extLst>
              <a:ext uri="{FF2B5EF4-FFF2-40B4-BE49-F238E27FC236}">
                <a16:creationId xmlns:a16="http://schemas.microsoft.com/office/drawing/2014/main" id="{A7818BC7-7173-C182-2F5F-853B23242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-5338" t="-11743" b="-645"/>
          <a:stretch/>
        </p:blipFill>
        <p:spPr>
          <a:xfrm>
            <a:off x="4969426" y="1220162"/>
            <a:ext cx="3134581" cy="18458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6BC72D-1FD4-C8FD-F2C0-4C7731850445}"/>
              </a:ext>
            </a:extLst>
          </p:cNvPr>
          <p:cNvSpPr txBox="1"/>
          <p:nvPr/>
        </p:nvSpPr>
        <p:spPr>
          <a:xfrm>
            <a:off x="4266653" y="6106510"/>
            <a:ext cx="737235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r>
              <a:rPr lang="en-US" dirty="0"/>
              <a:t>T</a:t>
            </a:r>
          </a:p>
        </p:txBody>
      </p:sp>
      <p:pic>
        <p:nvPicPr>
          <p:cNvPr id="19" name="Picture 18" descr="A diagram of a solar panel system&#10;&#10;Description automatically generated">
            <a:extLst>
              <a:ext uri="{FF2B5EF4-FFF2-40B4-BE49-F238E27FC236}">
                <a16:creationId xmlns:a16="http://schemas.microsoft.com/office/drawing/2014/main" id="{88F32745-4B41-9417-C4C3-ADA2A93367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-3563" t="-5571" r="-2289" b="-1635"/>
          <a:stretch/>
        </p:blipFill>
        <p:spPr>
          <a:xfrm>
            <a:off x="7312617" y="3070939"/>
            <a:ext cx="4706093" cy="356904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20582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8D11F2D6-1EED-92A2-4706-2D418436EC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506" y="1712585"/>
            <a:ext cx="6715058" cy="1628782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DATA COLLECTION</a:t>
            </a:r>
          </a:p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Sensors like optical, radar sensors gather data required</a:t>
            </a: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DATA STORAGE</a:t>
            </a:r>
          </a:p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Processing the data and storing temporarily until it is transmitted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7D6F8C8-239F-22A1-1135-55D3EC0986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090" y="149597"/>
            <a:ext cx="10302240" cy="1326529"/>
          </a:xfrm>
        </p:spPr>
        <p:txBody>
          <a:bodyPr/>
          <a:lstStyle/>
          <a:p>
            <a:r>
              <a:rPr lang="en-US" dirty="0"/>
              <a:t>COLLECTION AND TRANSMISSION OF DATA:</a:t>
            </a:r>
          </a:p>
        </p:txBody>
      </p:sp>
      <p:pic>
        <p:nvPicPr>
          <p:cNvPr id="7" name="Picture 6" descr="Satellite orbiting earth in space&#10;&#10;Description automatically generated">
            <a:extLst>
              <a:ext uri="{FF2B5EF4-FFF2-40B4-BE49-F238E27FC236}">
                <a16:creationId xmlns:a16="http://schemas.microsoft.com/office/drawing/2014/main" id="{3D4FEBC0-8D19-72C9-4324-7BD0E81B2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174453" y="3323020"/>
            <a:ext cx="3017384" cy="200966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A8B00D-82C0-4B2F-EEAF-C3D36F0139E6}"/>
              </a:ext>
            </a:extLst>
          </p:cNvPr>
          <p:cNvSpPr txBox="1"/>
          <p:nvPr/>
        </p:nvSpPr>
        <p:spPr>
          <a:xfrm>
            <a:off x="1507551" y="3581701"/>
            <a:ext cx="8509160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Communication System</a:t>
            </a:r>
          </a:p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Transceiver is used to send and receive data</a:t>
            </a:r>
          </a:p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Antennas are used to build strong connection with ground stations</a:t>
            </a: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Transmission</a:t>
            </a:r>
          </a:p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Transmission of Data occurs when they are in Line-Of –Sight with ground stations</a:t>
            </a:r>
          </a:p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Ground stations receive signals from </a:t>
            </a:r>
            <a:r>
              <a:rPr lang="en-US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cubesat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,process the data and then stores it</a:t>
            </a: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Data analysis</a:t>
            </a:r>
          </a:p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Scientists/Engineers analyze the data and they focus on main objectives, get the information </a:t>
            </a:r>
          </a:p>
        </p:txBody>
      </p:sp>
      <p:pic>
        <p:nvPicPr>
          <p:cNvPr id="13" name="Picture 12" descr="A map of different colors&#10;&#10;Description automatically generated">
            <a:extLst>
              <a:ext uri="{FF2B5EF4-FFF2-40B4-BE49-F238E27FC236}">
                <a16:creationId xmlns:a16="http://schemas.microsoft.com/office/drawing/2014/main" id="{9EE5539A-FD2B-BBB6-CB96-328EE63371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757708" y="270934"/>
            <a:ext cx="3429001" cy="270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50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4923D-C618-15EF-E1D7-7C1B0DBB1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400" y="340292"/>
            <a:ext cx="7983110" cy="671715"/>
          </a:xfrm>
        </p:spPr>
        <p:txBody>
          <a:bodyPr anchor="b" anchorCtr="0"/>
          <a:lstStyle/>
          <a:p>
            <a:r>
              <a:rPr lang="en-US" dirty="0" err="1"/>
              <a:t>Cubesat</a:t>
            </a:r>
            <a:r>
              <a:rPr lang="en-US" dirty="0"/>
              <a:t> orbits: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293A2E-CD2B-21B3-4720-7D66B407927F}"/>
              </a:ext>
            </a:extLst>
          </p:cNvPr>
          <p:cNvSpPr txBox="1"/>
          <p:nvPr/>
        </p:nvSpPr>
        <p:spPr>
          <a:xfrm>
            <a:off x="258561" y="1482031"/>
            <a:ext cx="841002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accent5">
                    <a:lumMod val="76000"/>
                  </a:schemeClr>
                </a:solidFill>
              </a:rPr>
              <a:t>LAUNCHING AND DEPLOYMENT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Launching vehicle –places the satellite at the desired altitude and velocity</a:t>
            </a:r>
          </a:p>
          <a:p>
            <a:r>
              <a:rPr lang="en-US" sz="2400" dirty="0">
                <a:solidFill>
                  <a:schemeClr val="accent5">
                    <a:lumMod val="76000"/>
                  </a:schemeClr>
                </a:solidFill>
              </a:rPr>
              <a:t>PROPULSION SYSTEMS: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Thrusters-allow for orbital maneuvers, such as adjusting inclination or altitude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Reaction Wheels-help in controlling the orientation of </a:t>
            </a:r>
            <a:r>
              <a:rPr lang="en-US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cubesat</a:t>
            </a:r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2F799-B0A6-0B77-0826-B65FD6918B26}"/>
              </a:ext>
            </a:extLst>
          </p:cNvPr>
          <p:cNvSpPr txBox="1"/>
          <p:nvPr/>
        </p:nvSpPr>
        <p:spPr>
          <a:xfrm>
            <a:off x="1539967" y="3426992"/>
            <a:ext cx="8252371" cy="36009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ATTITUDE CONTROL:</a:t>
            </a:r>
          </a:p>
          <a:p>
            <a:r>
              <a:rPr lang="en-US" sz="2000" dirty="0">
                <a:solidFill>
                  <a:srgbClr val="7030A0"/>
                </a:solidFill>
              </a:rPr>
              <a:t>Gyroscopes, Magnetometers and sometimes even Thrusters adjust the CubeSat position</a:t>
            </a:r>
          </a:p>
          <a:p>
            <a:r>
              <a:rPr lang="en-US" sz="2000" dirty="0">
                <a:solidFill>
                  <a:srgbClr val="7030A0"/>
                </a:solidFill>
              </a:rPr>
              <a:t>Correct orientation is crucial for Communication and Data collection</a:t>
            </a:r>
          </a:p>
          <a:p>
            <a:r>
              <a:rPr lang="en-US" sz="2400" dirty="0">
                <a:solidFill>
                  <a:srgbClr val="0070C0"/>
                </a:solidFill>
              </a:rPr>
              <a:t>Monitoring:</a:t>
            </a:r>
          </a:p>
          <a:p>
            <a:r>
              <a:rPr lang="en-US" sz="2000" dirty="0">
                <a:solidFill>
                  <a:srgbClr val="7030A0"/>
                </a:solidFill>
              </a:rPr>
              <a:t>Orbit Tracking-ground stations monitor CubeSat's position by tracking Data and they plan necessary adjustments</a:t>
            </a:r>
          </a:p>
          <a:p>
            <a:r>
              <a:rPr lang="en-US" sz="2000" dirty="0">
                <a:solidFill>
                  <a:srgbClr val="7030A0"/>
                </a:solidFill>
              </a:rPr>
              <a:t>Propulsion systems-are used to raise the </a:t>
            </a:r>
            <a:r>
              <a:rPr lang="en-US" sz="2000" err="1">
                <a:solidFill>
                  <a:srgbClr val="7030A0"/>
                </a:solidFill>
              </a:rPr>
              <a:t>Cubesat</a:t>
            </a:r>
            <a:r>
              <a:rPr lang="en-US" sz="2000" dirty="0">
                <a:solidFill>
                  <a:srgbClr val="7030A0"/>
                </a:solidFill>
              </a:rPr>
              <a:t> orbit </a:t>
            </a:r>
            <a:r>
              <a:rPr lang="en-US" sz="2000" err="1">
                <a:solidFill>
                  <a:srgbClr val="7030A0"/>
                </a:solidFill>
              </a:rPr>
              <a:t>incase</a:t>
            </a:r>
            <a:r>
              <a:rPr lang="en-US" sz="2000" dirty="0">
                <a:solidFill>
                  <a:srgbClr val="7030A0"/>
                </a:solidFill>
              </a:rPr>
              <a:t> of orbital decay</a:t>
            </a:r>
          </a:p>
          <a:p>
            <a:endParaRPr lang="en-US" sz="2000" dirty="0"/>
          </a:p>
        </p:txBody>
      </p:sp>
      <p:pic>
        <p:nvPicPr>
          <p:cNvPr id="5" name="Picture 4" descr="An Agena Target Docking Vehicle atop its Atlas launch vehicle is ready ...">
            <a:extLst>
              <a:ext uri="{FF2B5EF4-FFF2-40B4-BE49-F238E27FC236}">
                <a16:creationId xmlns:a16="http://schemas.microsoft.com/office/drawing/2014/main" id="{361EB1C0-8E42-BD14-751E-81349FD6F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745" y="338870"/>
            <a:ext cx="2086304" cy="26943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 descr="A blue light shining on a machine&#10;&#10;Description automatically generated">
            <a:extLst>
              <a:ext uri="{FF2B5EF4-FFF2-40B4-BE49-F238E27FC236}">
                <a16:creationId xmlns:a16="http://schemas.microsoft.com/office/drawing/2014/main" id="{E1588311-C154-74AB-1636-1E3302FDFA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789582" y="4822472"/>
            <a:ext cx="2571751" cy="18273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A close-up of a model of a space station&#10;&#10;Description automatically generated">
            <a:extLst>
              <a:ext uri="{FF2B5EF4-FFF2-40B4-BE49-F238E27FC236}">
                <a16:creationId xmlns:a16="http://schemas.microsoft.com/office/drawing/2014/main" id="{FEB44CBB-7130-39BA-EAF9-9AFA88B4A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0" y="4498446"/>
            <a:ext cx="1746249" cy="144885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89351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5D893-E98A-260A-9EC4-B9365E533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7520" y="362966"/>
            <a:ext cx="8171344" cy="689356"/>
          </a:xfrm>
        </p:spPr>
        <p:txBody>
          <a:bodyPr/>
          <a:lstStyle/>
          <a:p>
            <a:r>
              <a:rPr lang="en-US" dirty="0" err="1"/>
              <a:t>Cubesat</a:t>
            </a:r>
            <a:r>
              <a:rPr lang="en-US" dirty="0"/>
              <a:t>  challenges</a:t>
            </a:r>
          </a:p>
        </p:txBody>
      </p:sp>
      <p:pic>
        <p:nvPicPr>
          <p:cNvPr id="5" name="Picture Placeholder 14" descr="Mountains under near dusk sky">
            <a:extLst>
              <a:ext uri="{FF2B5EF4-FFF2-40B4-BE49-F238E27FC236}">
                <a16:creationId xmlns:a16="http://schemas.microsoft.com/office/drawing/2014/main" id="{DE72DC91-8DC9-B68C-C1D3-8F5273481A7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3191" r="13191"/>
          <a:stretch/>
        </p:blipFill>
        <p:spPr>
          <a:xfrm>
            <a:off x="10060523" y="1617813"/>
            <a:ext cx="2101161" cy="1360333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70D88C-5989-4007-4953-F54A4A34B7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95026" y="1285748"/>
            <a:ext cx="6117381" cy="3017520"/>
          </a:xfrm>
        </p:spPr>
        <p:txBody>
          <a:bodyPr vert="horz" lIns="0" tIns="0" rIns="0" bIns="0" rtlCol="0" anchor="t"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E04828-A3FA-8BE4-B08E-F12DF0CDD236}"/>
              </a:ext>
            </a:extLst>
          </p:cNvPr>
          <p:cNvSpPr txBox="1"/>
          <p:nvPr/>
        </p:nvSpPr>
        <p:spPr>
          <a:xfrm>
            <a:off x="860590" y="1053764"/>
            <a:ext cx="8257116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6">
                    <a:lumMod val="76000"/>
                  </a:schemeClr>
                </a:solidFill>
              </a:rPr>
              <a:t>POWER FAILURE</a:t>
            </a:r>
          </a:p>
          <a:p>
            <a:r>
              <a:rPr lang="en-US" dirty="0">
                <a:solidFill>
                  <a:srgbClr val="002060"/>
                </a:solidFill>
              </a:rPr>
              <a:t>Insufficient power supply due to battery failures or  solar panel malfunctioning</a:t>
            </a:r>
          </a:p>
          <a:p>
            <a:r>
              <a:rPr lang="en-US" dirty="0">
                <a:solidFill>
                  <a:schemeClr val="accent6">
                    <a:lumMod val="76000"/>
                  </a:schemeClr>
                </a:solidFill>
              </a:rPr>
              <a:t>STRUCTURAL DAMAGE</a:t>
            </a:r>
          </a:p>
          <a:p>
            <a:r>
              <a:rPr lang="en-US" dirty="0">
                <a:solidFill>
                  <a:srgbClr val="002060"/>
                </a:solidFill>
              </a:rPr>
              <a:t>Damage during launch of satellite or mechanical failures</a:t>
            </a:r>
          </a:p>
          <a:p>
            <a:r>
              <a:rPr lang="en-US" dirty="0">
                <a:solidFill>
                  <a:schemeClr val="accent6">
                    <a:lumMod val="76000"/>
                  </a:schemeClr>
                </a:solidFill>
              </a:rPr>
              <a:t>SENSOR MALFUNCTION</a:t>
            </a:r>
          </a:p>
          <a:p>
            <a:r>
              <a:rPr lang="en-US" dirty="0">
                <a:solidFill>
                  <a:srgbClr val="002060"/>
                </a:solidFill>
              </a:rPr>
              <a:t>Malfunctioning of sensors leads to incorrect data collection or  loss of functionality</a:t>
            </a:r>
          </a:p>
          <a:p>
            <a:r>
              <a:rPr lang="en-US" dirty="0">
                <a:solidFill>
                  <a:schemeClr val="accent6">
                    <a:lumMod val="76000"/>
                  </a:schemeClr>
                </a:solidFill>
              </a:rPr>
              <a:t>COMMUNICATION FAILURES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002060"/>
                </a:solidFill>
              </a:rPr>
              <a:t>Problems with antennas and transceivers leads to loss of Data transmission to and from Earth</a:t>
            </a:r>
          </a:p>
          <a:p>
            <a:r>
              <a:rPr lang="en-US" dirty="0">
                <a:solidFill>
                  <a:schemeClr val="accent6">
                    <a:lumMod val="76000"/>
                  </a:schemeClr>
                </a:solidFill>
              </a:rPr>
              <a:t>THERMAL CONTROL ISSUES</a:t>
            </a:r>
          </a:p>
          <a:p>
            <a:r>
              <a:rPr lang="en-US" dirty="0">
                <a:solidFill>
                  <a:srgbClr val="002060"/>
                </a:solidFill>
              </a:rPr>
              <a:t>Can cause components to overheat or freeze which </a:t>
            </a:r>
            <a:r>
              <a:rPr lang="en-US" err="1">
                <a:solidFill>
                  <a:srgbClr val="002060"/>
                </a:solidFill>
              </a:rPr>
              <a:t>inturns</a:t>
            </a:r>
            <a:r>
              <a:rPr lang="en-US" dirty="0">
                <a:solidFill>
                  <a:srgbClr val="002060"/>
                </a:solidFill>
              </a:rPr>
              <a:t> affects functionality</a:t>
            </a:r>
          </a:p>
          <a:p>
            <a:r>
              <a:rPr lang="en-US" dirty="0">
                <a:solidFill>
                  <a:schemeClr val="accent6">
                    <a:lumMod val="76000"/>
                  </a:schemeClr>
                </a:solidFill>
              </a:rPr>
              <a:t>INSUFFICIENT PROPULSION:</a:t>
            </a:r>
          </a:p>
          <a:p>
            <a:r>
              <a:rPr lang="en-US" dirty="0">
                <a:solidFill>
                  <a:srgbClr val="002060"/>
                </a:solidFill>
              </a:rPr>
              <a:t>Leads to orbital decay and sometimes to perform maneuvers</a:t>
            </a:r>
          </a:p>
          <a:p>
            <a:r>
              <a:rPr lang="en-US" dirty="0">
                <a:solidFill>
                  <a:schemeClr val="accent6">
                    <a:lumMod val="76000"/>
                  </a:schemeClr>
                </a:solidFill>
              </a:rPr>
              <a:t>ENVIRONMENTAL THREAT:</a:t>
            </a:r>
          </a:p>
          <a:p>
            <a:r>
              <a:rPr lang="en-US" dirty="0">
                <a:solidFill>
                  <a:srgbClr val="002060"/>
                </a:solidFill>
              </a:rPr>
              <a:t>Exposure to radiation can damage temperature</a:t>
            </a:r>
          </a:p>
          <a:p>
            <a:r>
              <a:rPr lang="en-US" dirty="0">
                <a:solidFill>
                  <a:schemeClr val="accent6">
                    <a:lumMod val="76000"/>
                  </a:schemeClr>
                </a:solidFill>
              </a:rPr>
              <a:t>SOFTWARE BUG:</a:t>
            </a:r>
            <a:endParaRPr lang="en-US">
              <a:solidFill>
                <a:schemeClr val="accent6">
                  <a:lumMod val="76000"/>
                </a:schemeClr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Bugs in onboard software leads to operational failures or system crashes</a:t>
            </a:r>
          </a:p>
        </p:txBody>
      </p:sp>
    </p:spTree>
    <p:extLst>
      <p:ext uri="{BB962C8B-B14F-4D97-AF65-F5344CB8AC3E}">
        <p14:creationId xmlns:p14="http://schemas.microsoft.com/office/powerpoint/2010/main" val="4273949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D290-9B3A-437D-EDF1-CEA423C690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125" y="-1294"/>
            <a:ext cx="7983110" cy="3001508"/>
          </a:xfrm>
        </p:spPr>
        <p:txBody>
          <a:bodyPr/>
          <a:lstStyle/>
          <a:p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545A18B3-C945-5E97-6C9B-3BE13021D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05102" y="955"/>
            <a:ext cx="12297100" cy="68648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924ECB-5917-BC39-EECA-C252F7908C37}"/>
              </a:ext>
            </a:extLst>
          </p:cNvPr>
          <p:cNvSpPr txBox="1"/>
          <p:nvPr/>
        </p:nvSpPr>
        <p:spPr>
          <a:xfrm>
            <a:off x="4353034" y="6734996"/>
            <a:ext cx="6314966" cy="54742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en-US"/>
              <a:t>ThePhoto by PhotoAuthor is licensed under CCYYSA.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39B273-0E14-BCA5-26D7-0B10D2612EE1}"/>
              </a:ext>
            </a:extLst>
          </p:cNvPr>
          <p:cNvSpPr txBox="1"/>
          <p:nvPr/>
        </p:nvSpPr>
        <p:spPr>
          <a:xfrm>
            <a:off x="3518569" y="699156"/>
            <a:ext cx="668457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THANKYOU</a:t>
            </a:r>
          </a:p>
        </p:txBody>
      </p:sp>
    </p:spTree>
    <p:extLst>
      <p:ext uri="{BB962C8B-B14F-4D97-AF65-F5344CB8AC3E}">
        <p14:creationId xmlns:p14="http://schemas.microsoft.com/office/powerpoint/2010/main" val="1419008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43DF-1FE9-01BE-435F-1729F4AB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3372" y="614202"/>
            <a:ext cx="7871244" cy="1068166"/>
          </a:xfrm>
        </p:spPr>
        <p:txBody>
          <a:bodyPr/>
          <a:lstStyle/>
          <a:p>
            <a:r>
              <a:rPr lang="en-US" sz="7200" dirty="0">
                <a:solidFill>
                  <a:srgbClr val="8A007E"/>
                </a:solidFill>
                <a:latin typeface="Calibri"/>
                <a:ea typeface="+mn-lt"/>
                <a:cs typeface="+mn-lt"/>
              </a:rPr>
              <a:t>Main objective </a:t>
            </a:r>
          </a:p>
        </p:txBody>
      </p:sp>
      <p:pic>
        <p:nvPicPr>
          <p:cNvPr id="6" name="Picture Placeholder 5" descr="A close-up of a planet&#10;&#10;Description automatically generated">
            <a:extLst>
              <a:ext uri="{FF2B5EF4-FFF2-40B4-BE49-F238E27FC236}">
                <a16:creationId xmlns:a16="http://schemas.microsoft.com/office/drawing/2014/main" id="{B520C53E-8329-74AB-5229-BCDE630B2E1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000" r="1522" b="1125"/>
          <a:stretch/>
        </p:blipFill>
        <p:spPr>
          <a:xfrm>
            <a:off x="1207813" y="2538817"/>
            <a:ext cx="3688027" cy="366626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F7377-87AF-3A8C-539C-8A9651F5DA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76549" y="3074166"/>
            <a:ext cx="11751308" cy="314496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	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41EFE1-D550-0736-303D-E1EE2A212A79}"/>
              </a:ext>
            </a:extLst>
          </p:cNvPr>
          <p:cNvSpPr txBox="1"/>
          <p:nvPr/>
        </p:nvSpPr>
        <p:spPr>
          <a:xfrm>
            <a:off x="6331206" y="2616991"/>
            <a:ext cx="544085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TO STUDY THE ATMOSPHERE OF VENUS</a:t>
            </a:r>
          </a:p>
        </p:txBody>
      </p:sp>
      <p:pic>
        <p:nvPicPr>
          <p:cNvPr id="9" name="Graphic 8" descr="Star with solid fill">
            <a:extLst>
              <a:ext uri="{FF2B5EF4-FFF2-40B4-BE49-F238E27FC236}">
                <a16:creationId xmlns:a16="http://schemas.microsoft.com/office/drawing/2014/main" id="{9C46D8E5-0DF7-4A9F-A69D-7A38A1526E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45351" y="2717800"/>
            <a:ext cx="388883" cy="36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12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5A271-8875-6BCE-0A4A-542683BB3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7814" y="181120"/>
            <a:ext cx="7995792" cy="5865576"/>
          </a:xfrm>
        </p:spPr>
        <p:txBody>
          <a:bodyPr/>
          <a:lstStyle/>
          <a:p>
            <a:r>
              <a:rPr lang="en-US" sz="3200" dirty="0"/>
              <a:t>Size:15cm*15cm*15cm</a:t>
            </a:r>
            <a:br>
              <a:rPr lang="en-US" sz="3200" dirty="0"/>
            </a:br>
            <a:r>
              <a:rPr lang="en-US" sz="3200" dirty="0"/>
              <a:t>max weight:1 kg</a:t>
            </a:r>
            <a:br>
              <a:rPr lang="en-US" sz="3200" dirty="0"/>
            </a:br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classified into four subsystems :</a:t>
            </a:r>
            <a:b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communication</a:t>
            </a:r>
            <a:b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</a:b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sensor</a:t>
            </a:r>
            <a:b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</a:b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power</a:t>
            </a:r>
            <a:b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</a:b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mechanical</a:t>
            </a:r>
          </a:p>
        </p:txBody>
      </p:sp>
      <p:pic>
        <p:nvPicPr>
          <p:cNvPr id="7" name="Picture Placeholder 8" descr="A small solar panel on a white surface&#10;&#10;Description automatically generated">
            <a:extLst>
              <a:ext uri="{FF2B5EF4-FFF2-40B4-BE49-F238E27FC236}">
                <a16:creationId xmlns:a16="http://schemas.microsoft.com/office/drawing/2014/main" id="{DABEABE1-2983-8759-E3F7-CCC6330C6BA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400" r="5400"/>
          <a:stretch/>
        </p:blipFill>
        <p:spPr>
          <a:xfrm>
            <a:off x="7663312" y="411831"/>
            <a:ext cx="4055612" cy="4055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1235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21">
            <a:extLst>
              <a:ext uri="{FF2B5EF4-FFF2-40B4-BE49-F238E27FC236}">
                <a16:creationId xmlns:a16="http://schemas.microsoft.com/office/drawing/2014/main" id="{56606EF5-1CC7-5421-5CF4-C03704056CC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6667" r="16667"/>
          <a:stretch/>
        </p:blipFill>
        <p:spPr>
          <a:xfrm>
            <a:off x="8801797" y="503677"/>
            <a:ext cx="3043077" cy="30430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4D4FD6E3-4270-C6A2-AC41-5296113470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250" y="1018266"/>
            <a:ext cx="8973586" cy="2204463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Payload:</a:t>
            </a:r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dirty="0"/>
              <a:t> Stores information temporarily before processing it onboard or transmitting it back to ground stations </a:t>
            </a:r>
          </a:p>
          <a:p>
            <a:r>
              <a:rPr lang="en-US" dirty="0"/>
              <a:t>Sensors and Cameras</a:t>
            </a:r>
          </a:p>
          <a:p>
            <a:r>
              <a:rPr lang="en-US" dirty="0"/>
              <a:t>Communication </a:t>
            </a:r>
            <a:r>
              <a:rPr lang="en-US" dirty="0" err="1"/>
              <a:t>equipments</a:t>
            </a:r>
            <a:endParaRPr lang="en-US" dirty="0"/>
          </a:p>
          <a:p>
            <a:r>
              <a:rPr lang="en-US" dirty="0"/>
              <a:t>Scientific Instruments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4CB6A01-768B-DAE1-D3AC-01B0D0C417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250" y="143626"/>
            <a:ext cx="11006513" cy="709047"/>
          </a:xfrm>
        </p:spPr>
        <p:txBody>
          <a:bodyPr/>
          <a:lstStyle/>
          <a:p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communication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318405-B311-7D29-27ED-E1C2482EE67E}"/>
              </a:ext>
            </a:extLst>
          </p:cNvPr>
          <p:cNvSpPr txBox="1"/>
          <p:nvPr/>
        </p:nvSpPr>
        <p:spPr>
          <a:xfrm>
            <a:off x="1365416" y="3426984"/>
            <a:ext cx="6553200" cy="27392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accent5">
                    <a:lumMod val="49000"/>
                  </a:schemeClr>
                </a:solidFill>
              </a:rPr>
              <a:t>Onboard system:</a:t>
            </a:r>
          </a:p>
          <a:p>
            <a:r>
              <a:rPr lang="en-US" sz="2400" dirty="0">
                <a:solidFill>
                  <a:schemeClr val="bg1"/>
                </a:solidFill>
              </a:rPr>
              <a:t>It process the information before transmitting to Earth</a:t>
            </a:r>
          </a:p>
          <a:p>
            <a:r>
              <a:rPr lang="en-US" sz="2400" dirty="0">
                <a:solidFill>
                  <a:schemeClr val="bg1"/>
                </a:solidFill>
              </a:rPr>
              <a:t>Organizing the data</a:t>
            </a:r>
          </a:p>
          <a:p>
            <a:r>
              <a:rPr lang="en-US" sz="2400" dirty="0">
                <a:solidFill>
                  <a:schemeClr val="bg1"/>
                </a:solidFill>
              </a:rPr>
              <a:t>Reducing the size of Data</a:t>
            </a:r>
          </a:p>
          <a:p>
            <a:r>
              <a:rPr lang="en-US" sz="2400" dirty="0">
                <a:solidFill>
                  <a:schemeClr val="bg1"/>
                </a:solidFill>
              </a:rPr>
              <a:t>Correcting errors</a:t>
            </a:r>
          </a:p>
          <a:p>
            <a:r>
              <a:rPr lang="en-US" sz="2400" dirty="0">
                <a:solidFill>
                  <a:schemeClr val="bg1"/>
                </a:solidFill>
              </a:rPr>
              <a:t>Storage Management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0CB1EA-A0B2-9405-FA1A-EA8B6B327AE5}"/>
              </a:ext>
            </a:extLst>
          </p:cNvPr>
          <p:cNvSpPr txBox="1"/>
          <p:nvPr/>
        </p:nvSpPr>
        <p:spPr>
          <a:xfrm>
            <a:off x="7030179" y="4460378"/>
            <a:ext cx="4809834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Data Transmission</a:t>
            </a:r>
          </a:p>
          <a:p>
            <a:r>
              <a:rPr lang="en-US" sz="2400" dirty="0">
                <a:solidFill>
                  <a:schemeClr val="bg1"/>
                </a:solidFill>
              </a:rPr>
              <a:t>Transmits its information to ground stations</a:t>
            </a:r>
          </a:p>
          <a:p>
            <a:r>
              <a:rPr lang="en-US" sz="2400" dirty="0">
                <a:solidFill>
                  <a:schemeClr val="bg1"/>
                </a:solidFill>
              </a:rPr>
              <a:t>Uses more directional antennas</a:t>
            </a:r>
          </a:p>
        </p:txBody>
      </p:sp>
    </p:spTree>
    <p:extLst>
      <p:ext uri="{BB962C8B-B14F-4D97-AF65-F5344CB8AC3E}">
        <p14:creationId xmlns:p14="http://schemas.microsoft.com/office/powerpoint/2010/main" val="3962753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64C0E11-7DE4-D558-C3EF-9B3C7A9BF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3255" y="351444"/>
            <a:ext cx="7498080" cy="529706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49000"/>
                  </a:schemeClr>
                </a:solidFill>
              </a:rPr>
              <a:t>Sensor: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18541-7290-F1A9-2357-CA26E074E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5932" y="1141138"/>
            <a:ext cx="7728989" cy="5720541"/>
          </a:xfr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0" tIns="0" rIns="0" bIns="0" rtlCol="0" anchor="t">
            <a:noAutofit/>
          </a:bodyPr>
          <a:lstStyle/>
          <a:p>
            <a:r>
              <a:rPr lang="en-US" sz="2000" dirty="0">
                <a:solidFill>
                  <a:schemeClr val="accent6">
                    <a:lumMod val="49000"/>
                  </a:schemeClr>
                </a:solidFill>
              </a:rPr>
              <a:t>GPS RECEIVERS:</a:t>
            </a:r>
          </a:p>
          <a:p>
            <a:r>
              <a:rPr lang="en-US" sz="2000" dirty="0">
                <a:solidFill>
                  <a:schemeClr val="accent5">
                    <a:lumMod val="76000"/>
                  </a:schemeClr>
                </a:solidFill>
              </a:rPr>
              <a:t>Navigation and orbital positioning</a:t>
            </a:r>
          </a:p>
          <a:p>
            <a:r>
              <a:rPr lang="en-US" sz="2000" dirty="0">
                <a:solidFill>
                  <a:schemeClr val="accent6">
                    <a:lumMod val="49000"/>
                  </a:schemeClr>
                </a:solidFill>
              </a:rPr>
              <a:t>MAGNOMETERS:</a:t>
            </a:r>
          </a:p>
          <a:p>
            <a:r>
              <a:rPr lang="en-US" sz="2000" dirty="0">
                <a:solidFill>
                  <a:schemeClr val="accent5">
                    <a:lumMod val="76000"/>
                  </a:schemeClr>
                </a:solidFill>
              </a:rPr>
              <a:t>To measure the Earth's magnetic field</a:t>
            </a:r>
          </a:p>
          <a:p>
            <a:r>
              <a:rPr lang="en-US" sz="2000" dirty="0">
                <a:solidFill>
                  <a:schemeClr val="accent6">
                    <a:lumMod val="49000"/>
                  </a:schemeClr>
                </a:solidFill>
              </a:rPr>
              <a:t>IMAGING SENSORS:</a:t>
            </a:r>
            <a:endParaRPr lang="en-US" sz="2000">
              <a:solidFill>
                <a:schemeClr val="accent6">
                  <a:lumMod val="49000"/>
                </a:schemeClr>
              </a:solidFill>
            </a:endParaRPr>
          </a:p>
          <a:p>
            <a:r>
              <a:rPr lang="en-US" sz="2000" dirty="0">
                <a:solidFill>
                  <a:schemeClr val="accent3">
                    <a:lumMod val="49000"/>
                  </a:schemeClr>
                </a:solidFill>
              </a:rPr>
              <a:t>Capture images such as Earth</a:t>
            </a:r>
          </a:p>
          <a:p>
            <a:r>
              <a:rPr lang="en-US" sz="2000" dirty="0">
                <a:solidFill>
                  <a:schemeClr val="accent6">
                    <a:lumMod val="49000"/>
                  </a:schemeClr>
                </a:solidFill>
              </a:rPr>
              <a:t>TEMPERATURE AND PRESSURE SENSORS</a:t>
            </a:r>
            <a:r>
              <a:rPr lang="en-US" sz="2000" dirty="0"/>
              <a:t>:</a:t>
            </a:r>
          </a:p>
          <a:p>
            <a:r>
              <a:rPr lang="en-US" sz="2000" dirty="0">
                <a:solidFill>
                  <a:schemeClr val="accent3">
                    <a:lumMod val="49000"/>
                  </a:schemeClr>
                </a:solidFill>
              </a:rPr>
              <a:t>Environmental conditions inside </a:t>
            </a:r>
            <a:r>
              <a:rPr lang="en-US" sz="2000" err="1">
                <a:solidFill>
                  <a:schemeClr val="accent3">
                    <a:lumMod val="49000"/>
                  </a:schemeClr>
                </a:solidFill>
              </a:rPr>
              <a:t>Cubesat</a:t>
            </a:r>
            <a:r>
              <a:rPr lang="en-US" sz="2000" dirty="0">
                <a:solidFill>
                  <a:schemeClr val="accent3">
                    <a:lumMod val="49000"/>
                  </a:schemeClr>
                </a:solidFill>
              </a:rPr>
              <a:t> and in surrounding space</a:t>
            </a:r>
          </a:p>
          <a:p>
            <a:r>
              <a:rPr lang="en-US" sz="2000" dirty="0">
                <a:solidFill>
                  <a:schemeClr val="accent6">
                    <a:lumMod val="49000"/>
                  </a:schemeClr>
                </a:solidFill>
              </a:rPr>
              <a:t>GYROSCOPES:</a:t>
            </a:r>
          </a:p>
          <a:p>
            <a:r>
              <a:rPr lang="en-US" sz="2000" dirty="0">
                <a:solidFill>
                  <a:schemeClr val="accent3">
                    <a:lumMod val="49000"/>
                  </a:schemeClr>
                </a:solidFill>
              </a:rPr>
              <a:t>Maintain and control the satellite's orientation</a:t>
            </a:r>
          </a:p>
          <a:p>
            <a:r>
              <a:rPr lang="en-US" sz="2000" dirty="0">
                <a:solidFill>
                  <a:schemeClr val="accent6">
                    <a:lumMod val="49000"/>
                  </a:schemeClr>
                </a:solidFill>
              </a:rPr>
              <a:t>RADAR SENSORS:</a:t>
            </a:r>
          </a:p>
          <a:p>
            <a:r>
              <a:rPr lang="en-US" sz="2000" dirty="0">
                <a:solidFill>
                  <a:schemeClr val="accent3">
                    <a:lumMod val="49000"/>
                  </a:schemeClr>
                </a:solidFill>
              </a:rPr>
              <a:t>To detect objects and measure distances</a:t>
            </a:r>
          </a:p>
        </p:txBody>
      </p:sp>
      <p:pic>
        <p:nvPicPr>
          <p:cNvPr id="13" name="Picture Placeholder 12" descr="A small green circuit board with a blue square object&#10;&#10;Description automatically generated">
            <a:extLst>
              <a:ext uri="{FF2B5EF4-FFF2-40B4-BE49-F238E27FC236}">
                <a16:creationId xmlns:a16="http://schemas.microsoft.com/office/drawing/2014/main" id="{06CC7187-0D55-8D17-DB17-83EAB1EF8D0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428615" y="1267038"/>
            <a:ext cx="3123015" cy="2045416"/>
          </a:xfrm>
        </p:spPr>
      </p:pic>
      <p:pic>
        <p:nvPicPr>
          <p:cNvPr id="6" name="Picture 5" descr="A close-up of a chip&#10;&#10;Description automatically generated">
            <a:extLst>
              <a:ext uri="{FF2B5EF4-FFF2-40B4-BE49-F238E27FC236}">
                <a16:creationId xmlns:a16="http://schemas.microsoft.com/office/drawing/2014/main" id="{CA07F9E5-BE8A-7A05-D809-F708C177D7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-114" r="2453" b="18537"/>
          <a:stretch/>
        </p:blipFill>
        <p:spPr>
          <a:xfrm>
            <a:off x="429627" y="4314631"/>
            <a:ext cx="3125344" cy="17856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61779B-5C15-01C1-6563-80092F910F0C}"/>
              </a:ext>
            </a:extLst>
          </p:cNvPr>
          <p:cNvSpPr txBox="1"/>
          <p:nvPr/>
        </p:nvSpPr>
        <p:spPr>
          <a:xfrm>
            <a:off x="433677" y="7032481"/>
            <a:ext cx="2446194" cy="190500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r>
              <a:rPr lang="en-US"/>
              <a:t>ThePhoto by PhotoAuthor is licensed under CCYYSA.</a:t>
            </a:r>
          </a:p>
        </p:txBody>
      </p:sp>
    </p:spTree>
    <p:extLst>
      <p:ext uri="{BB962C8B-B14F-4D97-AF65-F5344CB8AC3E}">
        <p14:creationId xmlns:p14="http://schemas.microsoft.com/office/powerpoint/2010/main" val="1450287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98432-2D58-D940-A0AE-7748E2A48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115917"/>
            <a:ext cx="10302240" cy="4415136"/>
          </a:xfrm>
        </p:spPr>
        <p:txBody>
          <a:bodyPr/>
          <a:lstStyle/>
          <a:p>
            <a:r>
              <a:rPr lang="en-US" sz="3600" dirty="0">
                <a:solidFill>
                  <a:schemeClr val="accent1">
                    <a:lumMod val="76000"/>
                  </a:schemeClr>
                </a:solidFill>
              </a:rPr>
              <a:t>POWER:</a:t>
            </a:r>
          </a:p>
        </p:txBody>
      </p:sp>
      <p:pic>
        <p:nvPicPr>
          <p:cNvPr id="2" name="Picture 1" descr="A person working on a machine&#10;&#10;Description automatically generated">
            <a:extLst>
              <a:ext uri="{FF2B5EF4-FFF2-40B4-BE49-F238E27FC236}">
                <a16:creationId xmlns:a16="http://schemas.microsoft.com/office/drawing/2014/main" id="{96F710D9-950A-1325-ECF0-1C924F9A12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213341" y="1386840"/>
            <a:ext cx="3679957" cy="2570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Subtitle 6">
            <a:extLst>
              <a:ext uri="{FF2B5EF4-FFF2-40B4-BE49-F238E27FC236}">
                <a16:creationId xmlns:a16="http://schemas.microsoft.com/office/drawing/2014/main" id="{4C780BDD-62B7-3E51-C2DE-09259F62CC03}"/>
              </a:ext>
            </a:extLst>
          </p:cNvPr>
          <p:cNvSpPr>
            <a:spLocks noGrp="1"/>
          </p:cNvSpPr>
          <p:nvPr/>
        </p:nvSpPr>
        <p:spPr>
          <a:xfrm>
            <a:off x="1923932" y="1109453"/>
            <a:ext cx="6783183" cy="438961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accent1">
                    <a:lumMod val="76000"/>
                  </a:schemeClr>
                </a:solidFill>
              </a:rPr>
              <a:t>S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71F36C9C-4E9B-298E-52A3-56C2FA1F8B2B}"/>
              </a:ext>
            </a:extLst>
          </p:cNvPr>
          <p:cNvSpPr txBox="1"/>
          <p:nvPr/>
        </p:nvSpPr>
        <p:spPr>
          <a:xfrm>
            <a:off x="1463040" y="911860"/>
            <a:ext cx="7071360" cy="553997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FFFF00"/>
                </a:solidFill>
              </a:rPr>
              <a:t>Generation of Power</a:t>
            </a:r>
            <a:r>
              <a:rPr lang="en-US" sz="2400" dirty="0"/>
              <a:t>: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Solar panels-power generation depends on size and efficiency of panels</a:t>
            </a:r>
          </a:p>
          <a:p>
            <a:r>
              <a:rPr lang="en-US" sz="2400" dirty="0">
                <a:solidFill>
                  <a:srgbClr val="FFFF00"/>
                </a:solidFill>
              </a:rPr>
              <a:t>Power Storage: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Rechargeable Batteries-used when satellite is in shadow</a:t>
            </a:r>
          </a:p>
          <a:p>
            <a:r>
              <a:rPr lang="en-US" sz="2400" dirty="0">
                <a:solidFill>
                  <a:srgbClr val="FFFF00"/>
                </a:solidFill>
              </a:rPr>
              <a:t>Power Management: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Crucial for Long term operation and </a:t>
            </a:r>
            <a:r>
              <a:rPr lang="en-US" sz="200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realiability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of satellite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Regulate and supply electricity to various subsystems</a:t>
            </a:r>
          </a:p>
          <a:p>
            <a:r>
              <a:rPr lang="en-US" sz="2000" dirty="0">
                <a:solidFill>
                  <a:srgbClr val="FFFF00"/>
                </a:solidFill>
              </a:rPr>
              <a:t>TYPICAL POWER LEVELS: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Depends on complexity of Satellite 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 operate subsystems effectively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10-30 watts</a:t>
            </a:r>
          </a:p>
          <a:p>
            <a:r>
              <a:rPr lang="en-US" sz="2400" dirty="0">
                <a:solidFill>
                  <a:srgbClr val="FFFF00"/>
                </a:solidFill>
              </a:rPr>
              <a:t>THERMAL CONTROLLATION: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Plays a vital role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Excess heat damages components so controls heat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Contain Radiators and Thermal Insulators</a:t>
            </a:r>
          </a:p>
        </p:txBody>
      </p:sp>
      <p:pic>
        <p:nvPicPr>
          <p:cNvPr id="15" name="Picture 14" descr="Free Image: Space Satellite | Libreshot Public Domain Photos">
            <a:extLst>
              <a:ext uri="{FF2B5EF4-FFF2-40B4-BE49-F238E27FC236}">
                <a16:creationId xmlns:a16="http://schemas.microsoft.com/office/drawing/2014/main" id="{518896E8-C958-C1E8-957D-3A4BAFC51A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7520" y="4302760"/>
            <a:ext cx="3688080" cy="255016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49168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8FDAA-00CD-846E-A576-B59DFA73F9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133832"/>
            <a:ext cx="10302240" cy="818530"/>
          </a:xfrm>
        </p:spPr>
        <p:txBody>
          <a:bodyPr/>
          <a:lstStyle/>
          <a:p>
            <a:r>
              <a:rPr lang="en-US" sz="3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MECHANICAL: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2B3B4A-6ED2-64D9-BEC7-1B6C669712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2613" y="1183114"/>
            <a:ext cx="5054828" cy="2639894"/>
          </a:xfrm>
        </p:spPr>
        <p:txBody>
          <a:bodyPr vert="horz" lIns="0" tIns="0" rIns="0" bIns="0" rtlCol="0" anchor="t">
            <a:normAutofit fontScale="92500"/>
          </a:bodyPr>
          <a:lstStyle/>
          <a:p>
            <a:r>
              <a:rPr lang="en-US" dirty="0">
                <a:solidFill>
                  <a:schemeClr val="tx2">
                    <a:lumMod val="76000"/>
                    <a:lumOff val="24000"/>
                  </a:schemeClr>
                </a:solidFill>
              </a:rPr>
              <a:t>STRUCTURE:</a:t>
            </a:r>
          </a:p>
          <a:p>
            <a:r>
              <a:rPr lang="en-US" sz="1800" dirty="0">
                <a:solidFill>
                  <a:schemeClr val="accent1"/>
                </a:solidFill>
              </a:rPr>
              <a:t>Aluminum or alloys –provide light weight</a:t>
            </a:r>
          </a:p>
          <a:p>
            <a:r>
              <a:rPr lang="en-US" sz="1800" dirty="0">
                <a:solidFill>
                  <a:schemeClr val="accent1"/>
                </a:solidFill>
              </a:rPr>
              <a:t>Honeycomb  panels-provides structural integrity</a:t>
            </a:r>
          </a:p>
          <a:p>
            <a:r>
              <a:rPr lang="en-US" dirty="0">
                <a:solidFill>
                  <a:schemeClr val="tx2">
                    <a:lumMod val="76000"/>
                    <a:lumOff val="24000"/>
                  </a:schemeClr>
                </a:solidFill>
              </a:rPr>
              <a:t>RETRACTABLE STRUCTURES:</a:t>
            </a:r>
          </a:p>
          <a:p>
            <a:r>
              <a:rPr lang="en-US" sz="1800" dirty="0">
                <a:solidFill>
                  <a:schemeClr val="accent1"/>
                </a:solidFill>
              </a:rPr>
              <a:t>Solar panels-mounted on retractable mechanisms for maximum exposure to Sun light</a:t>
            </a:r>
          </a:p>
          <a:p>
            <a:r>
              <a:rPr lang="en-US" sz="1800" dirty="0">
                <a:solidFill>
                  <a:schemeClr val="accent1"/>
                </a:solidFill>
              </a:rPr>
              <a:t>Antennae-to optimize communication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hand holding a computer component&#10;&#10;Description automatically generated">
            <a:extLst>
              <a:ext uri="{FF2B5EF4-FFF2-40B4-BE49-F238E27FC236}">
                <a16:creationId xmlns:a16="http://schemas.microsoft.com/office/drawing/2014/main" id="{FEAD49A6-2688-5EA8-3B50-37F5F4210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4219" y="4047795"/>
            <a:ext cx="3283903" cy="26249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B1FAD2-823A-4B08-508E-16C8B503777F}"/>
              </a:ext>
            </a:extLst>
          </p:cNvPr>
          <p:cNvSpPr txBox="1"/>
          <p:nvPr/>
        </p:nvSpPr>
        <p:spPr>
          <a:xfrm>
            <a:off x="5185541" y="6672754"/>
            <a:ext cx="5683469" cy="124812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en-US"/>
              <a:t>ThePhoto by PhotoAuthor is licensed under CCYYSA.</a:t>
            </a:r>
          </a:p>
        </p:txBody>
      </p:sp>
      <p:pic>
        <p:nvPicPr>
          <p:cNvPr id="11" name="Picture 10" descr="A diagram of a satellite&#10;&#10;Description automatically generated">
            <a:extLst>
              <a:ext uri="{FF2B5EF4-FFF2-40B4-BE49-F238E27FC236}">
                <a16:creationId xmlns:a16="http://schemas.microsoft.com/office/drawing/2014/main" id="{CF7130B3-23BB-EFBF-C8F1-87E2419003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8671" t="5405" r="-1012" b="22394"/>
          <a:stretch/>
        </p:blipFill>
        <p:spPr>
          <a:xfrm>
            <a:off x="7673539" y="2640151"/>
            <a:ext cx="4516977" cy="264824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D3DF0B-DEF9-AA99-4C90-49AA917AF891}"/>
              </a:ext>
            </a:extLst>
          </p:cNvPr>
          <p:cNvSpPr txBox="1"/>
          <p:nvPr/>
        </p:nvSpPr>
        <p:spPr>
          <a:xfrm>
            <a:off x="4049641" y="3570606"/>
            <a:ext cx="7401789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2">
                    <a:lumMod val="76000"/>
                    <a:lumOff val="24000"/>
                  </a:schemeClr>
                </a:solidFill>
              </a:rPr>
              <a:t>THERMAL CONTROL:</a:t>
            </a:r>
          </a:p>
          <a:p>
            <a:r>
              <a:rPr lang="en-US" dirty="0">
                <a:solidFill>
                  <a:srgbClr val="FFC000"/>
                </a:solidFill>
              </a:rPr>
              <a:t>Insulation –regulate temperature</a:t>
            </a:r>
          </a:p>
          <a:p>
            <a:r>
              <a:rPr lang="en-US" dirty="0">
                <a:solidFill>
                  <a:srgbClr val="FFC000"/>
                </a:solidFill>
              </a:rPr>
              <a:t>Radiators-dissipate excess heat </a:t>
            </a:r>
          </a:p>
          <a:p>
            <a:r>
              <a:rPr lang="en-US" dirty="0">
                <a:solidFill>
                  <a:schemeClr val="tx2">
                    <a:lumMod val="76000"/>
                    <a:lumOff val="24000"/>
                  </a:schemeClr>
                </a:solidFill>
              </a:rPr>
              <a:t>Mounting Systems:</a:t>
            </a:r>
          </a:p>
          <a:p>
            <a:r>
              <a:rPr lang="en-US" dirty="0">
                <a:solidFill>
                  <a:srgbClr val="0070C0"/>
                </a:solidFill>
              </a:rPr>
              <a:t>Payload integration-</a:t>
            </a:r>
          </a:p>
          <a:p>
            <a:r>
              <a:rPr lang="en-US" dirty="0">
                <a:solidFill>
                  <a:srgbClr val="FFC000"/>
                </a:solidFill>
              </a:rPr>
              <a:t>It involves</a:t>
            </a:r>
          </a:p>
          <a:p>
            <a:r>
              <a:rPr lang="en-US" dirty="0">
                <a:solidFill>
                  <a:srgbClr val="FFC000"/>
                </a:solidFill>
              </a:rPr>
              <a:t>Securing within Satellite structure</a:t>
            </a:r>
          </a:p>
          <a:p>
            <a:r>
              <a:rPr lang="en-US" dirty="0">
                <a:solidFill>
                  <a:srgbClr val="FFC000"/>
                </a:solidFill>
              </a:rPr>
              <a:t>Establishment of Data and Power connections</a:t>
            </a:r>
          </a:p>
          <a:p>
            <a:r>
              <a:rPr lang="en-US" dirty="0">
                <a:solidFill>
                  <a:srgbClr val="FFC000"/>
                </a:solidFill>
              </a:rPr>
              <a:t>Verifying that Payload operates in vacuum(Satellite environment)</a:t>
            </a:r>
          </a:p>
          <a:p>
            <a:r>
              <a:rPr lang="en-US" dirty="0">
                <a:solidFill>
                  <a:srgbClr val="FFC000"/>
                </a:solidFill>
              </a:rPr>
              <a:t>Compatible with Satellite's design</a:t>
            </a:r>
          </a:p>
          <a:p>
            <a:r>
              <a:rPr lang="en-US" dirty="0">
                <a:solidFill>
                  <a:srgbClr val="0070C0"/>
                </a:solidFill>
              </a:rPr>
              <a:t>Components Placement</a:t>
            </a:r>
            <a:r>
              <a:rPr lang="en-US" dirty="0">
                <a:solidFill>
                  <a:srgbClr val="FFC000"/>
                </a:solidFill>
              </a:rPr>
              <a:t>-to balance </a:t>
            </a:r>
            <a:r>
              <a:rPr lang="en-US" err="1">
                <a:solidFill>
                  <a:srgbClr val="FFC000"/>
                </a:solidFill>
              </a:rPr>
              <a:t>centre</a:t>
            </a:r>
            <a:r>
              <a:rPr lang="en-US" dirty="0">
                <a:solidFill>
                  <a:srgbClr val="FFC000"/>
                </a:solidFill>
              </a:rPr>
              <a:t> of gravity</a:t>
            </a:r>
          </a:p>
          <a:p>
            <a:endParaRPr lang="en-US" dirty="0">
              <a:solidFill>
                <a:schemeClr val="accent4">
                  <a:lumMod val="76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208AE2-8BE4-F95E-A086-7F5158CF45BA}"/>
              </a:ext>
            </a:extLst>
          </p:cNvPr>
          <p:cNvSpPr txBox="1"/>
          <p:nvPr/>
        </p:nvSpPr>
        <p:spPr>
          <a:xfrm>
            <a:off x="7495682" y="336536"/>
            <a:ext cx="4094016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2">
                    <a:lumMod val="49000"/>
                  </a:schemeClr>
                </a:solidFill>
              </a:rPr>
              <a:t>Vibration and Shock absorption:</a:t>
            </a:r>
          </a:p>
          <a:p>
            <a:r>
              <a:rPr lang="en-US" dirty="0">
                <a:solidFill>
                  <a:schemeClr val="accent4">
                    <a:lumMod val="49000"/>
                  </a:schemeClr>
                </a:solidFill>
              </a:rPr>
              <a:t>Damping Systems-to </a:t>
            </a:r>
            <a:r>
              <a:rPr lang="en-US" err="1">
                <a:solidFill>
                  <a:schemeClr val="accent4">
                    <a:lumMod val="49000"/>
                  </a:schemeClr>
                </a:solidFill>
              </a:rPr>
              <a:t>absord</a:t>
            </a:r>
            <a:r>
              <a:rPr lang="en-US" dirty="0">
                <a:solidFill>
                  <a:schemeClr val="accent4">
                    <a:lumMod val="49000"/>
                  </a:schemeClr>
                </a:solidFill>
              </a:rPr>
              <a:t> shocks during launch and deployment</a:t>
            </a:r>
          </a:p>
          <a:p>
            <a:r>
              <a:rPr lang="en-US" dirty="0">
                <a:solidFill>
                  <a:schemeClr val="accent4">
                    <a:lumMod val="49000"/>
                  </a:schemeClr>
                </a:solidFill>
              </a:rPr>
              <a:t>Withstand launch stresses</a:t>
            </a:r>
          </a:p>
          <a:p>
            <a:r>
              <a:rPr lang="en-US" dirty="0">
                <a:solidFill>
                  <a:schemeClr val="bg2">
                    <a:lumMod val="49000"/>
                  </a:schemeClr>
                </a:solidFill>
              </a:rPr>
              <a:t>CONNECTIONS:</a:t>
            </a:r>
          </a:p>
          <a:p>
            <a:r>
              <a:rPr lang="en-US" dirty="0">
                <a:solidFill>
                  <a:schemeClr val="accent4">
                    <a:lumMod val="49000"/>
                  </a:schemeClr>
                </a:solidFill>
              </a:rPr>
              <a:t>Connecting various subsystems with mechanical integrity</a:t>
            </a:r>
          </a:p>
        </p:txBody>
      </p:sp>
    </p:spTree>
    <p:extLst>
      <p:ext uri="{BB962C8B-B14F-4D97-AF65-F5344CB8AC3E}">
        <p14:creationId xmlns:p14="http://schemas.microsoft.com/office/powerpoint/2010/main" val="2102816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E24D3-07BE-C483-3F42-95EEE8333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0117" y="96982"/>
            <a:ext cx="4754880" cy="4111914"/>
          </a:xfrm>
        </p:spPr>
        <p:txBody>
          <a:bodyPr/>
          <a:lstStyle/>
          <a:p>
            <a:r>
              <a:rPr lang="en-US" err="1">
                <a:solidFill>
                  <a:srgbClr val="7030A0"/>
                </a:solidFill>
              </a:rPr>
              <a:t>Cubesat</a:t>
            </a:r>
            <a:r>
              <a:rPr lang="en-US" dirty="0">
                <a:solidFill>
                  <a:srgbClr val="7030A0"/>
                </a:solidFill>
              </a:rPr>
              <a:t> design and integration process</a:t>
            </a:r>
          </a:p>
        </p:txBody>
      </p:sp>
      <p:pic>
        <p:nvPicPr>
          <p:cNvPr id="19" name="Content Placeholder 18" descr="Hands wearing gloves holding a metal object&#10;&#10;Description automatically generated">
            <a:extLst>
              <a:ext uri="{FF2B5EF4-FFF2-40B4-BE49-F238E27FC236}">
                <a16:creationId xmlns:a16="http://schemas.microsoft.com/office/drawing/2014/main" id="{76EB3396-F145-361E-5E1E-073F573C98BC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320433" y="3426261"/>
            <a:ext cx="3585799" cy="3200686"/>
          </a:xfr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62FCA4D-7EEE-9E3D-F691-FEFB5FB337E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01329-F580-7802-F197-A40D40FB7FA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80160" y="354156"/>
            <a:ext cx="4663440" cy="2540851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CFDFABB-8516-461B-D5E9-2A09E5216156}"/>
              </a:ext>
            </a:extLst>
          </p:cNvPr>
          <p:cNvSpPr/>
          <p:nvPr/>
        </p:nvSpPr>
        <p:spPr>
          <a:xfrm>
            <a:off x="1490990" y="680775"/>
            <a:ext cx="4066309" cy="70658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 SYSTEM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5CB0E63-C5CA-6D53-3EA2-996F9DDF7872}"/>
              </a:ext>
            </a:extLst>
          </p:cNvPr>
          <p:cNvCxnSpPr/>
          <p:nvPr/>
        </p:nvCxnSpPr>
        <p:spPr>
          <a:xfrm>
            <a:off x="3468255" y="1390073"/>
            <a:ext cx="2309" cy="625765"/>
          </a:xfrm>
          <a:prstGeom prst="straightConnector1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8B1C79B-5E77-BD04-8231-E5D603500C08}"/>
              </a:ext>
            </a:extLst>
          </p:cNvPr>
          <p:cNvSpPr/>
          <p:nvPr/>
        </p:nvSpPr>
        <p:spPr>
          <a:xfrm>
            <a:off x="1491884" y="1817597"/>
            <a:ext cx="4066309" cy="67194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DESIGN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D49361F-BCA6-3DD3-2E0B-55B0D712539D}"/>
              </a:ext>
            </a:extLst>
          </p:cNvPr>
          <p:cNvSpPr/>
          <p:nvPr/>
        </p:nvSpPr>
        <p:spPr>
          <a:xfrm>
            <a:off x="1494405" y="3002224"/>
            <a:ext cx="4054762" cy="6257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MATERIAL SELECTION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F8C0A09-772A-F3E3-ACC9-9357FFC5F180}"/>
              </a:ext>
            </a:extLst>
          </p:cNvPr>
          <p:cNvSpPr/>
          <p:nvPr/>
        </p:nvSpPr>
        <p:spPr>
          <a:xfrm>
            <a:off x="1507495" y="4067088"/>
            <a:ext cx="4066308" cy="6257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THERMAL CONTROL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F937DE6-879B-26FD-8A23-25A274E05EC6}"/>
              </a:ext>
            </a:extLst>
          </p:cNvPr>
          <p:cNvSpPr/>
          <p:nvPr/>
        </p:nvSpPr>
        <p:spPr>
          <a:xfrm>
            <a:off x="1492210" y="5176509"/>
            <a:ext cx="4066307" cy="6257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INTEGRATION OF SUBSYSTEMS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49228B5-CC94-7D78-D266-5693086048FD}"/>
              </a:ext>
            </a:extLst>
          </p:cNvPr>
          <p:cNvSpPr/>
          <p:nvPr/>
        </p:nvSpPr>
        <p:spPr>
          <a:xfrm>
            <a:off x="1495949" y="6036971"/>
            <a:ext cx="4066308" cy="5911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4878C95-0F6A-A6AC-0BA8-148DC0ACA682}"/>
              </a:ext>
            </a:extLst>
          </p:cNvPr>
          <p:cNvCxnSpPr/>
          <p:nvPr/>
        </p:nvCxnSpPr>
        <p:spPr>
          <a:xfrm>
            <a:off x="3461039" y="2398856"/>
            <a:ext cx="13855" cy="49876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6F58B5-B9A3-7D81-D276-D41C8B2F7EAA}"/>
              </a:ext>
            </a:extLst>
          </p:cNvPr>
          <p:cNvCxnSpPr/>
          <p:nvPr/>
        </p:nvCxnSpPr>
        <p:spPr>
          <a:xfrm>
            <a:off x="3465368" y="1294822"/>
            <a:ext cx="13856" cy="521854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165AC21-34BB-8ABC-1E54-050F135EDC3C}"/>
              </a:ext>
            </a:extLst>
          </p:cNvPr>
          <p:cNvCxnSpPr/>
          <p:nvPr/>
        </p:nvCxnSpPr>
        <p:spPr>
          <a:xfrm>
            <a:off x="3458153" y="3631332"/>
            <a:ext cx="2310" cy="44103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F88974A-C937-58B1-E372-3D7C5E6D6F71}"/>
              </a:ext>
            </a:extLst>
          </p:cNvPr>
          <p:cNvCxnSpPr/>
          <p:nvPr/>
        </p:nvCxnSpPr>
        <p:spPr>
          <a:xfrm>
            <a:off x="3462483" y="4686300"/>
            <a:ext cx="2309" cy="54494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4B09D53-087C-D186-124E-5876ED53348C}"/>
              </a:ext>
            </a:extLst>
          </p:cNvPr>
          <p:cNvCxnSpPr/>
          <p:nvPr/>
        </p:nvCxnSpPr>
        <p:spPr>
          <a:xfrm>
            <a:off x="3455266" y="5706631"/>
            <a:ext cx="2309" cy="33712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664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47ABD4-990A-BAC8-69FC-AF4C84F3AD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477" y="132949"/>
            <a:ext cx="5725619" cy="600149"/>
          </a:xfrm>
        </p:spPr>
        <p:txBody>
          <a:bodyPr/>
          <a:lstStyle/>
          <a:p>
            <a:r>
              <a:rPr lang="en-US" sz="3200" b="0" u="sng" dirty="0">
                <a:solidFill>
                  <a:srgbClr val="7030A0"/>
                </a:solidFill>
              </a:rPr>
              <a:t>Design and launching of </a:t>
            </a:r>
            <a:r>
              <a:rPr lang="en-US" sz="3200" b="0" u="sng" dirty="0" err="1">
                <a:solidFill>
                  <a:srgbClr val="7030A0"/>
                </a:solidFill>
              </a:rPr>
              <a:t>cubesat</a:t>
            </a:r>
            <a:endParaRPr lang="en-US" sz="3200" b="0" u="sng" dirty="0">
              <a:solidFill>
                <a:srgbClr val="7030A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E6A21B-7748-174B-D77E-8EE0B288C7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6798" y="864902"/>
            <a:ext cx="5529348" cy="610929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SELECTION: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POWER SYSTEM – use lightweight solar panels and efficient batteries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COMMUNICATION SYSTEM – use compact receivers to get desired frequencies</a:t>
            </a:r>
          </a:p>
          <a:p>
            <a:r>
              <a:rPr lang="en-US" sz="2400" dirty="0">
                <a:solidFill>
                  <a:srgbClr val="C00000"/>
                </a:solidFill>
              </a:rPr>
              <a:t>STRUTURAL DESIGN: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MATERIAL – aluminum or carbon fiber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THERMAL MANAGEMENT – use insulation and radioactive surfaces</a:t>
            </a:r>
          </a:p>
          <a:p>
            <a:r>
              <a:rPr lang="en-US" sz="2400" dirty="0">
                <a:solidFill>
                  <a:srgbClr val="C00000"/>
                </a:solidFill>
              </a:rPr>
              <a:t>ASSEMBLY: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Test individual component and integrating the components</a:t>
            </a:r>
          </a:p>
          <a:p>
            <a:r>
              <a:rPr lang="en-US" sz="2400" dirty="0">
                <a:solidFill>
                  <a:srgbClr val="C00000"/>
                </a:solidFill>
              </a:rPr>
              <a:t>TESTING: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Test the satellite in a simulated space environments   (like vacuum)</a:t>
            </a:r>
          </a:p>
        </p:txBody>
      </p:sp>
      <p:pic>
        <p:nvPicPr>
          <p:cNvPr id="6" name="Picture Placeholder 21" descr="A satellite in space with a yellow light&#10;&#10;Description automatically generated">
            <a:extLst>
              <a:ext uri="{FF2B5EF4-FFF2-40B4-BE49-F238E27FC236}">
                <a16:creationId xmlns:a16="http://schemas.microsoft.com/office/drawing/2014/main" id="{1472EB4E-1296-AC66-19FA-B01BB8D8A5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8147" t="-358" r="6433" b="358"/>
          <a:stretch/>
        </p:blipFill>
        <p:spPr>
          <a:xfrm>
            <a:off x="6695553" y="3569116"/>
            <a:ext cx="5175911" cy="2922849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9F667C-97EF-5930-3AEC-2E7BDFA490D6}"/>
              </a:ext>
            </a:extLst>
          </p:cNvPr>
          <p:cNvSpPr txBox="1"/>
          <p:nvPr/>
        </p:nvSpPr>
        <p:spPr>
          <a:xfrm>
            <a:off x="6758561" y="1718890"/>
            <a:ext cx="5040745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LAUNCH PREPARATION</a:t>
            </a:r>
          </a:p>
          <a:p>
            <a:r>
              <a:rPr lang="en-US" dirty="0">
                <a:solidFill>
                  <a:schemeClr val="tx2">
                    <a:lumMod val="76000"/>
                    <a:lumOff val="24000"/>
                  </a:schemeClr>
                </a:solidFill>
              </a:rPr>
              <a:t>Have detailed record of deigns, results of test and integration process</a:t>
            </a:r>
          </a:p>
          <a:p>
            <a:r>
              <a:rPr lang="en-US" dirty="0">
                <a:solidFill>
                  <a:schemeClr val="tx2">
                    <a:lumMod val="76000"/>
                    <a:lumOff val="24000"/>
                  </a:schemeClr>
                </a:solidFill>
              </a:rPr>
              <a:t>Final review </a:t>
            </a:r>
          </a:p>
        </p:txBody>
      </p:sp>
      <p:pic>
        <p:nvPicPr>
          <p:cNvPr id="10" name="Picture 9" descr="A rocket launching with smoke and clouds of smoke&#10;&#10;Description automatically generated">
            <a:extLst>
              <a:ext uri="{FF2B5EF4-FFF2-40B4-BE49-F238E27FC236}">
                <a16:creationId xmlns:a16="http://schemas.microsoft.com/office/drawing/2014/main" id="{35114B2A-4F6F-2F0A-0C26-E7C21C7963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099638" y="3754"/>
            <a:ext cx="3090378" cy="19866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50D54E-9F3A-0135-E110-B59E1A428FEC}"/>
              </a:ext>
            </a:extLst>
          </p:cNvPr>
          <p:cNvSpPr txBox="1"/>
          <p:nvPr/>
        </p:nvSpPr>
        <p:spPr>
          <a:xfrm>
            <a:off x="12586854" y="6439911"/>
            <a:ext cx="1484747" cy="109682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en-US"/>
              <a:t>ThePhoto by PhotoAuthor is licensed under CCYYSA.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45D25150-E7D9-7ADD-5B9D-B1F073DE7CA7}"/>
              </a:ext>
            </a:extLst>
          </p:cNvPr>
          <p:cNvSpPr/>
          <p:nvPr/>
        </p:nvSpPr>
        <p:spPr>
          <a:xfrm>
            <a:off x="6418930" y="1850279"/>
            <a:ext cx="343409" cy="145968"/>
          </a:xfrm>
          <a:prstGeom prst="rightArrow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111570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axy presentation_Win32_SL_V16" id="{36B34AD0-AFC2-468E-8620-6CFD159B149F}" vid="{ACCF8893-1A0E-437D-A612-1659D305EA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5544979-59F0-4F8D-AA35-90255837C7E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B16729F-0CF3-48D0-9AFD-AAAEB43092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5F9F641-3334-4981-BACF-D4CA6882CE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418</Words>
  <Application>Microsoft Office PowerPoint</Application>
  <PresentationFormat>Widescreen</PresentationFormat>
  <Paragraphs>122</Paragraphs>
  <Slides>14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GradientVTI</vt:lpstr>
      <vt:lpstr>cubesat</vt:lpstr>
      <vt:lpstr>Main objective </vt:lpstr>
      <vt:lpstr>Size:15cm*15cm*15cm max weight:1 kg classified into four subsystems : communication sensor power mechanical</vt:lpstr>
      <vt:lpstr>communication</vt:lpstr>
      <vt:lpstr>Sensor:</vt:lpstr>
      <vt:lpstr>POWER:</vt:lpstr>
      <vt:lpstr>MECHANICAL:</vt:lpstr>
      <vt:lpstr>Cubesat design and integration process</vt:lpstr>
      <vt:lpstr>Design and launching of cubesat</vt:lpstr>
      <vt:lpstr>WEIGHT DISTRIBUTION FOR EACH COMPONENT</vt:lpstr>
      <vt:lpstr>COLLECTION AND TRANSMISSION OF DATA:</vt:lpstr>
      <vt:lpstr>Cubesat orbits:</vt:lpstr>
      <vt:lpstr>Cubesat  challenges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1662</cp:revision>
  <dcterms:created xsi:type="dcterms:W3CDTF">2024-10-17T13:44:48Z</dcterms:created>
  <dcterms:modified xsi:type="dcterms:W3CDTF">2024-10-18T17:35:12Z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